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vml" ContentType="application/vnd.openxmlformats-officedocument.vmlDrawing"/>
  <Default Extension="wdp" ContentType="image/vnd.ms-photo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5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6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9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10.xml" ContentType="application/vnd.openxmlformats-officedocument.presentationml.notesSlide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0" r:id="rId1"/>
  </p:sldMasterIdLst>
  <p:notesMasterIdLst>
    <p:notesMasterId r:id="rId14"/>
  </p:notesMasterIdLst>
  <p:sldIdLst>
    <p:sldId id="257" r:id="rId2"/>
    <p:sldId id="259" r:id="rId3"/>
    <p:sldId id="260" r:id="rId4"/>
    <p:sldId id="261" r:id="rId5"/>
    <p:sldId id="262" r:id="rId6"/>
    <p:sldId id="264" r:id="rId7"/>
    <p:sldId id="263" r:id="rId8"/>
    <p:sldId id="265" r:id="rId9"/>
    <p:sldId id="266" r:id="rId10"/>
    <p:sldId id="267" r:id="rId11"/>
    <p:sldId id="268" r:id="rId12"/>
    <p:sldId id="269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7" autoAdjust="0"/>
    <p:restoredTop sz="94718" autoAdjust="0"/>
  </p:normalViewPr>
  <p:slideViewPr>
    <p:cSldViewPr>
      <p:cViewPr varScale="1">
        <p:scale>
          <a:sx n="94" d="100"/>
          <a:sy n="94" d="100"/>
        </p:scale>
        <p:origin x="114" y="12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svg"/><Relationship Id="rId1" Type="http://schemas.openxmlformats.org/officeDocument/2006/relationships/image" Target="../media/image8.png"/><Relationship Id="rId6" Type="http://schemas.openxmlformats.org/officeDocument/2006/relationships/image" Target="../media/image13.svg"/><Relationship Id="rId5" Type="http://schemas.openxmlformats.org/officeDocument/2006/relationships/image" Target="../media/image12.png"/><Relationship Id="rId4" Type="http://schemas.openxmlformats.org/officeDocument/2006/relationships/image" Target="../media/image11.svg"/></Relationships>
</file>

<file path=ppt/diagrams/_rels/data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svg"/><Relationship Id="rId1" Type="http://schemas.openxmlformats.org/officeDocument/2006/relationships/image" Target="../media/image14.png"/><Relationship Id="rId6" Type="http://schemas.openxmlformats.org/officeDocument/2006/relationships/image" Target="../media/image19.svg"/><Relationship Id="rId5" Type="http://schemas.openxmlformats.org/officeDocument/2006/relationships/image" Target="../media/image18.png"/><Relationship Id="rId4" Type="http://schemas.openxmlformats.org/officeDocument/2006/relationships/image" Target="../media/image17.sv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svg"/><Relationship Id="rId1" Type="http://schemas.openxmlformats.org/officeDocument/2006/relationships/image" Target="../media/image8.png"/><Relationship Id="rId6" Type="http://schemas.openxmlformats.org/officeDocument/2006/relationships/image" Target="../media/image13.svg"/><Relationship Id="rId5" Type="http://schemas.openxmlformats.org/officeDocument/2006/relationships/image" Target="../media/image12.png"/><Relationship Id="rId4" Type="http://schemas.openxmlformats.org/officeDocument/2006/relationships/image" Target="../media/image11.svg"/></Relationships>
</file>

<file path=ppt/diagrams/_rels/drawing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svg"/><Relationship Id="rId1" Type="http://schemas.openxmlformats.org/officeDocument/2006/relationships/image" Target="../media/image14.png"/><Relationship Id="rId6" Type="http://schemas.openxmlformats.org/officeDocument/2006/relationships/image" Target="../media/image19.svg"/><Relationship Id="rId5" Type="http://schemas.openxmlformats.org/officeDocument/2006/relationships/image" Target="../media/image18.png"/><Relationship Id="rId4" Type="http://schemas.openxmlformats.org/officeDocument/2006/relationships/image" Target="../media/image17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4C1D9FD-AB27-4BCF-B4C0-F5D1C095AD00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FE366DA2-0442-4145-83A8-FA53AF114FAB}">
      <dgm:prSet/>
      <dgm:spPr/>
      <dgm:t>
        <a:bodyPr/>
        <a:lstStyle/>
        <a:p>
          <a:r>
            <a:rPr lang="en-US" b="0" i="0"/>
            <a:t>Penalty signals are vital</a:t>
          </a:r>
          <a:endParaRPr lang="en-US"/>
        </a:p>
      </dgm:t>
    </dgm:pt>
    <dgm:pt modelId="{F551D85F-54EF-4CBE-B06F-C75A0A932B49}" type="parTrans" cxnId="{CB357E27-7A54-43AE-85B8-59980A3466EA}">
      <dgm:prSet/>
      <dgm:spPr/>
      <dgm:t>
        <a:bodyPr/>
        <a:lstStyle/>
        <a:p>
          <a:endParaRPr lang="en-US"/>
        </a:p>
      </dgm:t>
    </dgm:pt>
    <dgm:pt modelId="{74CD471D-0791-447B-BDBB-DE3B62A3CBAE}" type="sibTrans" cxnId="{CB357E27-7A54-43AE-85B8-59980A3466EA}">
      <dgm:prSet/>
      <dgm:spPr/>
      <dgm:t>
        <a:bodyPr/>
        <a:lstStyle/>
        <a:p>
          <a:endParaRPr lang="en-US"/>
        </a:p>
      </dgm:t>
    </dgm:pt>
    <dgm:pt modelId="{DFA2B3CE-8C9B-4CD9-B08C-D95FDD8A1298}">
      <dgm:prSet/>
      <dgm:spPr/>
      <dgm:t>
        <a:bodyPr/>
        <a:lstStyle/>
        <a:p>
          <a:r>
            <a:rPr lang="en-US" b="0" i="0"/>
            <a:t>Penalty by team in possession of puck</a:t>
          </a:r>
          <a:endParaRPr lang="en-US"/>
        </a:p>
      </dgm:t>
    </dgm:pt>
    <dgm:pt modelId="{32B66EE6-71DE-4F99-9017-0F42F1CD4548}" type="parTrans" cxnId="{F8294C74-C765-407A-A238-1E305A2FD8A6}">
      <dgm:prSet/>
      <dgm:spPr/>
      <dgm:t>
        <a:bodyPr/>
        <a:lstStyle/>
        <a:p>
          <a:endParaRPr lang="en-US"/>
        </a:p>
      </dgm:t>
    </dgm:pt>
    <dgm:pt modelId="{1212FE8B-5DF6-4A30-B9F0-8C82751AB1B9}" type="sibTrans" cxnId="{F8294C74-C765-407A-A238-1E305A2FD8A6}">
      <dgm:prSet/>
      <dgm:spPr/>
      <dgm:t>
        <a:bodyPr/>
        <a:lstStyle/>
        <a:p>
          <a:endParaRPr lang="en-US"/>
        </a:p>
      </dgm:t>
    </dgm:pt>
    <dgm:pt modelId="{8F90FA91-C7B7-4FA4-8EC3-87FC98B74713}">
      <dgm:prSet/>
      <dgm:spPr/>
      <dgm:t>
        <a:bodyPr/>
        <a:lstStyle/>
        <a:p>
          <a:r>
            <a:rPr lang="en-US" b="0" i="0"/>
            <a:t>Immediate whistle</a:t>
          </a:r>
          <a:endParaRPr lang="en-US"/>
        </a:p>
      </dgm:t>
    </dgm:pt>
    <dgm:pt modelId="{D72AC064-7C62-4350-B40C-86723EF49426}" type="parTrans" cxnId="{0919784A-A689-4196-8273-5C7EC692CB4F}">
      <dgm:prSet/>
      <dgm:spPr/>
      <dgm:t>
        <a:bodyPr/>
        <a:lstStyle/>
        <a:p>
          <a:endParaRPr lang="en-US"/>
        </a:p>
      </dgm:t>
    </dgm:pt>
    <dgm:pt modelId="{EB5337A7-DA74-4284-B750-76428AE63369}" type="sibTrans" cxnId="{0919784A-A689-4196-8273-5C7EC692CB4F}">
      <dgm:prSet/>
      <dgm:spPr/>
      <dgm:t>
        <a:bodyPr/>
        <a:lstStyle/>
        <a:p>
          <a:endParaRPr lang="en-US"/>
        </a:p>
      </dgm:t>
    </dgm:pt>
    <dgm:pt modelId="{C21B660A-15F6-4625-A149-ABD69CD02FB7}">
      <dgm:prSet/>
      <dgm:spPr/>
      <dgm:t>
        <a:bodyPr/>
        <a:lstStyle/>
        <a:p>
          <a:r>
            <a:rPr lang="en-US" b="0" i="0"/>
            <a:t>Penalty by team not in possession of puck</a:t>
          </a:r>
          <a:endParaRPr lang="en-US"/>
        </a:p>
      </dgm:t>
    </dgm:pt>
    <dgm:pt modelId="{A1BFEE76-FE70-4C0A-8EB9-74E187FBF32E}" type="parTrans" cxnId="{14501650-9246-4500-8139-B4938B50CAC3}">
      <dgm:prSet/>
      <dgm:spPr/>
      <dgm:t>
        <a:bodyPr/>
        <a:lstStyle/>
        <a:p>
          <a:endParaRPr lang="en-US"/>
        </a:p>
      </dgm:t>
    </dgm:pt>
    <dgm:pt modelId="{240001D1-CD54-4E27-B025-D28F085FB627}" type="sibTrans" cxnId="{14501650-9246-4500-8139-B4938B50CAC3}">
      <dgm:prSet/>
      <dgm:spPr/>
      <dgm:t>
        <a:bodyPr/>
        <a:lstStyle/>
        <a:p>
          <a:endParaRPr lang="en-US"/>
        </a:p>
      </dgm:t>
    </dgm:pt>
    <dgm:pt modelId="{D95DC176-BD8C-4885-BD11-7CD992B5B93A}">
      <dgm:prSet/>
      <dgm:spPr/>
      <dgm:t>
        <a:bodyPr/>
        <a:lstStyle/>
        <a:p>
          <a:r>
            <a:rPr lang="en-US" b="0" i="0"/>
            <a:t>Delayed “slow” whistle</a:t>
          </a:r>
          <a:endParaRPr lang="en-US"/>
        </a:p>
      </dgm:t>
    </dgm:pt>
    <dgm:pt modelId="{45F446D7-E982-4C6A-B019-35870B0702C8}" type="parTrans" cxnId="{38C2F4A2-1A8F-47BA-B653-66CC16B914AB}">
      <dgm:prSet/>
      <dgm:spPr/>
      <dgm:t>
        <a:bodyPr/>
        <a:lstStyle/>
        <a:p>
          <a:endParaRPr lang="en-US"/>
        </a:p>
      </dgm:t>
    </dgm:pt>
    <dgm:pt modelId="{0239A1E1-27E8-4EAB-B2C3-F7BE486BB96F}" type="sibTrans" cxnId="{38C2F4A2-1A8F-47BA-B653-66CC16B914AB}">
      <dgm:prSet/>
      <dgm:spPr/>
      <dgm:t>
        <a:bodyPr/>
        <a:lstStyle/>
        <a:p>
          <a:endParaRPr lang="en-US"/>
        </a:p>
      </dgm:t>
    </dgm:pt>
    <dgm:pt modelId="{9BEB751B-645D-40DC-A038-24126F163C41}">
      <dgm:prSet/>
      <dgm:spPr/>
      <dgm:t>
        <a:bodyPr/>
        <a:lstStyle/>
        <a:p>
          <a:r>
            <a:rPr lang="en-US" b="0" i="0"/>
            <a:t>When offending team gains possession of puck, sound whistle</a:t>
          </a:r>
          <a:endParaRPr lang="en-US"/>
        </a:p>
      </dgm:t>
    </dgm:pt>
    <dgm:pt modelId="{95A921CA-D456-440B-B97D-39DDBC92DFD0}" type="parTrans" cxnId="{F2E30C50-D814-4FE8-9F09-AD6E196A6B8C}">
      <dgm:prSet/>
      <dgm:spPr/>
      <dgm:t>
        <a:bodyPr/>
        <a:lstStyle/>
        <a:p>
          <a:endParaRPr lang="en-US"/>
        </a:p>
      </dgm:t>
    </dgm:pt>
    <dgm:pt modelId="{BFED2AC5-C816-41CD-83C3-173DFBAE31E7}" type="sibTrans" cxnId="{F2E30C50-D814-4FE8-9F09-AD6E196A6B8C}">
      <dgm:prSet/>
      <dgm:spPr/>
      <dgm:t>
        <a:bodyPr/>
        <a:lstStyle/>
        <a:p>
          <a:endParaRPr lang="en-US"/>
        </a:p>
      </dgm:t>
    </dgm:pt>
    <dgm:pt modelId="{E889C369-78B1-4E0B-8E47-206F07ED5AF6}" type="pres">
      <dgm:prSet presAssocID="{E4C1D9FD-AB27-4BCF-B4C0-F5D1C095AD00}" presName="linear" presStyleCnt="0">
        <dgm:presLayoutVars>
          <dgm:dir/>
          <dgm:animLvl val="lvl"/>
          <dgm:resizeHandles val="exact"/>
        </dgm:presLayoutVars>
      </dgm:prSet>
      <dgm:spPr/>
    </dgm:pt>
    <dgm:pt modelId="{A78F17E5-6A1A-482E-AE76-8A4B137214F2}" type="pres">
      <dgm:prSet presAssocID="{FE366DA2-0442-4145-83A8-FA53AF114FAB}" presName="parentLin" presStyleCnt="0"/>
      <dgm:spPr/>
    </dgm:pt>
    <dgm:pt modelId="{7C7A17C9-A63B-41ED-8B5B-6B5F13B4ED49}" type="pres">
      <dgm:prSet presAssocID="{FE366DA2-0442-4145-83A8-FA53AF114FAB}" presName="parentLeftMargin" presStyleLbl="node1" presStyleIdx="0" presStyleCnt="3"/>
      <dgm:spPr/>
    </dgm:pt>
    <dgm:pt modelId="{096D33F6-5484-4269-84C5-D47A2A2C4699}" type="pres">
      <dgm:prSet presAssocID="{FE366DA2-0442-4145-83A8-FA53AF114FAB}" presName="parentText" presStyleLbl="node1" presStyleIdx="0" presStyleCnt="3">
        <dgm:presLayoutVars>
          <dgm:chMax val="0"/>
          <dgm:bulletEnabled val="1"/>
        </dgm:presLayoutVars>
      </dgm:prSet>
      <dgm:spPr/>
    </dgm:pt>
    <dgm:pt modelId="{8B4103BC-EBDE-4E61-A368-CB5BAB807661}" type="pres">
      <dgm:prSet presAssocID="{FE366DA2-0442-4145-83A8-FA53AF114FAB}" presName="negativeSpace" presStyleCnt="0"/>
      <dgm:spPr/>
    </dgm:pt>
    <dgm:pt modelId="{1C62CC21-7214-4E59-A1C5-23C295C843CA}" type="pres">
      <dgm:prSet presAssocID="{FE366DA2-0442-4145-83A8-FA53AF114FAB}" presName="childText" presStyleLbl="conFgAcc1" presStyleIdx="0" presStyleCnt="3">
        <dgm:presLayoutVars>
          <dgm:bulletEnabled val="1"/>
        </dgm:presLayoutVars>
      </dgm:prSet>
      <dgm:spPr/>
    </dgm:pt>
    <dgm:pt modelId="{579C2CC9-5AE5-4479-92F7-321C16899F1E}" type="pres">
      <dgm:prSet presAssocID="{74CD471D-0791-447B-BDBB-DE3B62A3CBAE}" presName="spaceBetweenRectangles" presStyleCnt="0"/>
      <dgm:spPr/>
    </dgm:pt>
    <dgm:pt modelId="{868C55A4-3721-483F-B178-A49EFF13726B}" type="pres">
      <dgm:prSet presAssocID="{DFA2B3CE-8C9B-4CD9-B08C-D95FDD8A1298}" presName="parentLin" presStyleCnt="0"/>
      <dgm:spPr/>
    </dgm:pt>
    <dgm:pt modelId="{FA054F36-9846-4FE1-9000-F51810A41C86}" type="pres">
      <dgm:prSet presAssocID="{DFA2B3CE-8C9B-4CD9-B08C-D95FDD8A1298}" presName="parentLeftMargin" presStyleLbl="node1" presStyleIdx="0" presStyleCnt="3"/>
      <dgm:spPr/>
    </dgm:pt>
    <dgm:pt modelId="{C711491F-2774-423F-8CD6-2F4BA5091A59}" type="pres">
      <dgm:prSet presAssocID="{DFA2B3CE-8C9B-4CD9-B08C-D95FDD8A1298}" presName="parentText" presStyleLbl="node1" presStyleIdx="1" presStyleCnt="3">
        <dgm:presLayoutVars>
          <dgm:chMax val="0"/>
          <dgm:bulletEnabled val="1"/>
        </dgm:presLayoutVars>
      </dgm:prSet>
      <dgm:spPr/>
    </dgm:pt>
    <dgm:pt modelId="{56728862-35E0-4D9E-84C1-60E296510AF4}" type="pres">
      <dgm:prSet presAssocID="{DFA2B3CE-8C9B-4CD9-B08C-D95FDD8A1298}" presName="negativeSpace" presStyleCnt="0"/>
      <dgm:spPr/>
    </dgm:pt>
    <dgm:pt modelId="{E8173D1B-8D45-4B7D-A933-BEF5B1295284}" type="pres">
      <dgm:prSet presAssocID="{DFA2B3CE-8C9B-4CD9-B08C-D95FDD8A1298}" presName="childText" presStyleLbl="conFgAcc1" presStyleIdx="1" presStyleCnt="3">
        <dgm:presLayoutVars>
          <dgm:bulletEnabled val="1"/>
        </dgm:presLayoutVars>
      </dgm:prSet>
      <dgm:spPr/>
    </dgm:pt>
    <dgm:pt modelId="{E10B34E7-B3DF-4239-AFB4-9392D21470FA}" type="pres">
      <dgm:prSet presAssocID="{1212FE8B-5DF6-4A30-B9F0-8C82751AB1B9}" presName="spaceBetweenRectangles" presStyleCnt="0"/>
      <dgm:spPr/>
    </dgm:pt>
    <dgm:pt modelId="{F05653B1-3960-417A-9D87-5A14DAD689E7}" type="pres">
      <dgm:prSet presAssocID="{C21B660A-15F6-4625-A149-ABD69CD02FB7}" presName="parentLin" presStyleCnt="0"/>
      <dgm:spPr/>
    </dgm:pt>
    <dgm:pt modelId="{D231202B-AD3F-4878-9B30-98D1A8842B87}" type="pres">
      <dgm:prSet presAssocID="{C21B660A-15F6-4625-A149-ABD69CD02FB7}" presName="parentLeftMargin" presStyleLbl="node1" presStyleIdx="1" presStyleCnt="3"/>
      <dgm:spPr/>
    </dgm:pt>
    <dgm:pt modelId="{AAEA99D6-8F33-4783-9E8F-10CE752F9E31}" type="pres">
      <dgm:prSet presAssocID="{C21B660A-15F6-4625-A149-ABD69CD02FB7}" presName="parentText" presStyleLbl="node1" presStyleIdx="2" presStyleCnt="3">
        <dgm:presLayoutVars>
          <dgm:chMax val="0"/>
          <dgm:bulletEnabled val="1"/>
        </dgm:presLayoutVars>
      </dgm:prSet>
      <dgm:spPr/>
    </dgm:pt>
    <dgm:pt modelId="{34420A58-9EA2-4332-98D4-2C272378B0BC}" type="pres">
      <dgm:prSet presAssocID="{C21B660A-15F6-4625-A149-ABD69CD02FB7}" presName="negativeSpace" presStyleCnt="0"/>
      <dgm:spPr/>
    </dgm:pt>
    <dgm:pt modelId="{6846DDBB-58ED-45E2-9D72-9B06D3139CD5}" type="pres">
      <dgm:prSet presAssocID="{C21B660A-15F6-4625-A149-ABD69CD02FB7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3947D30C-2F56-46D7-8556-74FE27D31FB0}" type="presOf" srcId="{C21B660A-15F6-4625-A149-ABD69CD02FB7}" destId="{D231202B-AD3F-4878-9B30-98D1A8842B87}" srcOrd="0" destOrd="0" presId="urn:microsoft.com/office/officeart/2005/8/layout/list1"/>
    <dgm:cxn modelId="{CB357E27-7A54-43AE-85B8-59980A3466EA}" srcId="{E4C1D9FD-AB27-4BCF-B4C0-F5D1C095AD00}" destId="{FE366DA2-0442-4145-83A8-FA53AF114FAB}" srcOrd="0" destOrd="0" parTransId="{F551D85F-54EF-4CBE-B06F-C75A0A932B49}" sibTransId="{74CD471D-0791-447B-BDBB-DE3B62A3CBAE}"/>
    <dgm:cxn modelId="{29B3742F-82F4-492E-AC8B-786C121E1AB2}" type="presOf" srcId="{9BEB751B-645D-40DC-A038-24126F163C41}" destId="{6846DDBB-58ED-45E2-9D72-9B06D3139CD5}" srcOrd="0" destOrd="1" presId="urn:microsoft.com/office/officeart/2005/8/layout/list1"/>
    <dgm:cxn modelId="{66F42E65-9B26-4BDF-A596-E21096B21D68}" type="presOf" srcId="{FE366DA2-0442-4145-83A8-FA53AF114FAB}" destId="{7C7A17C9-A63B-41ED-8B5B-6B5F13B4ED49}" srcOrd="0" destOrd="0" presId="urn:microsoft.com/office/officeart/2005/8/layout/list1"/>
    <dgm:cxn modelId="{0919784A-A689-4196-8273-5C7EC692CB4F}" srcId="{DFA2B3CE-8C9B-4CD9-B08C-D95FDD8A1298}" destId="{8F90FA91-C7B7-4FA4-8EC3-87FC98B74713}" srcOrd="0" destOrd="0" parTransId="{D72AC064-7C62-4350-B40C-86723EF49426}" sibTransId="{EB5337A7-DA74-4284-B750-76428AE63369}"/>
    <dgm:cxn modelId="{3E38446C-1AA5-4201-89F0-56A232DA4067}" type="presOf" srcId="{D95DC176-BD8C-4885-BD11-7CD992B5B93A}" destId="{6846DDBB-58ED-45E2-9D72-9B06D3139CD5}" srcOrd="0" destOrd="0" presId="urn:microsoft.com/office/officeart/2005/8/layout/list1"/>
    <dgm:cxn modelId="{F2E30C50-D814-4FE8-9F09-AD6E196A6B8C}" srcId="{C21B660A-15F6-4625-A149-ABD69CD02FB7}" destId="{9BEB751B-645D-40DC-A038-24126F163C41}" srcOrd="1" destOrd="0" parTransId="{95A921CA-D456-440B-B97D-39DDBC92DFD0}" sibTransId="{BFED2AC5-C816-41CD-83C3-173DFBAE31E7}"/>
    <dgm:cxn modelId="{14501650-9246-4500-8139-B4938B50CAC3}" srcId="{E4C1D9FD-AB27-4BCF-B4C0-F5D1C095AD00}" destId="{C21B660A-15F6-4625-A149-ABD69CD02FB7}" srcOrd="2" destOrd="0" parTransId="{A1BFEE76-FE70-4C0A-8EB9-74E187FBF32E}" sibTransId="{240001D1-CD54-4E27-B025-D28F085FB627}"/>
    <dgm:cxn modelId="{F8294C74-C765-407A-A238-1E305A2FD8A6}" srcId="{E4C1D9FD-AB27-4BCF-B4C0-F5D1C095AD00}" destId="{DFA2B3CE-8C9B-4CD9-B08C-D95FDD8A1298}" srcOrd="1" destOrd="0" parTransId="{32B66EE6-71DE-4F99-9017-0F42F1CD4548}" sibTransId="{1212FE8B-5DF6-4A30-B9F0-8C82751AB1B9}"/>
    <dgm:cxn modelId="{6D0DCE94-74B6-4A3A-A528-86F4679D8618}" type="presOf" srcId="{E4C1D9FD-AB27-4BCF-B4C0-F5D1C095AD00}" destId="{E889C369-78B1-4E0B-8E47-206F07ED5AF6}" srcOrd="0" destOrd="0" presId="urn:microsoft.com/office/officeart/2005/8/layout/list1"/>
    <dgm:cxn modelId="{38C2F4A2-1A8F-47BA-B653-66CC16B914AB}" srcId="{C21B660A-15F6-4625-A149-ABD69CD02FB7}" destId="{D95DC176-BD8C-4885-BD11-7CD992B5B93A}" srcOrd="0" destOrd="0" parTransId="{45F446D7-E982-4C6A-B019-35870B0702C8}" sibTransId="{0239A1E1-27E8-4EAB-B2C3-F7BE486BB96F}"/>
    <dgm:cxn modelId="{CFE4F2B5-0B0D-420E-93D9-A448566BE74A}" type="presOf" srcId="{8F90FA91-C7B7-4FA4-8EC3-87FC98B74713}" destId="{E8173D1B-8D45-4B7D-A933-BEF5B1295284}" srcOrd="0" destOrd="0" presId="urn:microsoft.com/office/officeart/2005/8/layout/list1"/>
    <dgm:cxn modelId="{5C547EC1-F0C4-47B0-811C-B50A95A80AB2}" type="presOf" srcId="{DFA2B3CE-8C9B-4CD9-B08C-D95FDD8A1298}" destId="{FA054F36-9846-4FE1-9000-F51810A41C86}" srcOrd="0" destOrd="0" presId="urn:microsoft.com/office/officeart/2005/8/layout/list1"/>
    <dgm:cxn modelId="{022988CA-7FCA-4279-9E61-1C12DADAAC32}" type="presOf" srcId="{FE366DA2-0442-4145-83A8-FA53AF114FAB}" destId="{096D33F6-5484-4269-84C5-D47A2A2C4699}" srcOrd="1" destOrd="0" presId="urn:microsoft.com/office/officeart/2005/8/layout/list1"/>
    <dgm:cxn modelId="{DAAB77E3-BB1F-4D72-89F1-5824CF39BFB2}" type="presOf" srcId="{C21B660A-15F6-4625-A149-ABD69CD02FB7}" destId="{AAEA99D6-8F33-4783-9E8F-10CE752F9E31}" srcOrd="1" destOrd="0" presId="urn:microsoft.com/office/officeart/2005/8/layout/list1"/>
    <dgm:cxn modelId="{3E1325E8-1342-4E3C-A98A-08A8DED91466}" type="presOf" srcId="{DFA2B3CE-8C9B-4CD9-B08C-D95FDD8A1298}" destId="{C711491F-2774-423F-8CD6-2F4BA5091A59}" srcOrd="1" destOrd="0" presId="urn:microsoft.com/office/officeart/2005/8/layout/list1"/>
    <dgm:cxn modelId="{4EE0DC4B-D88C-4CDC-9B7B-584F7C9836D8}" type="presParOf" srcId="{E889C369-78B1-4E0B-8E47-206F07ED5AF6}" destId="{A78F17E5-6A1A-482E-AE76-8A4B137214F2}" srcOrd="0" destOrd="0" presId="urn:microsoft.com/office/officeart/2005/8/layout/list1"/>
    <dgm:cxn modelId="{91EBCA9B-06CC-4E68-8941-FFF339509A80}" type="presParOf" srcId="{A78F17E5-6A1A-482E-AE76-8A4B137214F2}" destId="{7C7A17C9-A63B-41ED-8B5B-6B5F13B4ED49}" srcOrd="0" destOrd="0" presId="urn:microsoft.com/office/officeart/2005/8/layout/list1"/>
    <dgm:cxn modelId="{7E9B2D1B-272B-4811-8DC7-9A517ABD6933}" type="presParOf" srcId="{A78F17E5-6A1A-482E-AE76-8A4B137214F2}" destId="{096D33F6-5484-4269-84C5-D47A2A2C4699}" srcOrd="1" destOrd="0" presId="urn:microsoft.com/office/officeart/2005/8/layout/list1"/>
    <dgm:cxn modelId="{520C48FB-9597-4197-9A27-F2F8E25645CE}" type="presParOf" srcId="{E889C369-78B1-4E0B-8E47-206F07ED5AF6}" destId="{8B4103BC-EBDE-4E61-A368-CB5BAB807661}" srcOrd="1" destOrd="0" presId="urn:microsoft.com/office/officeart/2005/8/layout/list1"/>
    <dgm:cxn modelId="{91A2E02C-88A8-4441-A464-C4EFB3915158}" type="presParOf" srcId="{E889C369-78B1-4E0B-8E47-206F07ED5AF6}" destId="{1C62CC21-7214-4E59-A1C5-23C295C843CA}" srcOrd="2" destOrd="0" presId="urn:microsoft.com/office/officeart/2005/8/layout/list1"/>
    <dgm:cxn modelId="{CA20DCCD-D1F8-4037-AD11-675F56D68AF3}" type="presParOf" srcId="{E889C369-78B1-4E0B-8E47-206F07ED5AF6}" destId="{579C2CC9-5AE5-4479-92F7-321C16899F1E}" srcOrd="3" destOrd="0" presId="urn:microsoft.com/office/officeart/2005/8/layout/list1"/>
    <dgm:cxn modelId="{90825AB7-D4B3-4E2D-9B56-3FA94784B145}" type="presParOf" srcId="{E889C369-78B1-4E0B-8E47-206F07ED5AF6}" destId="{868C55A4-3721-483F-B178-A49EFF13726B}" srcOrd="4" destOrd="0" presId="urn:microsoft.com/office/officeart/2005/8/layout/list1"/>
    <dgm:cxn modelId="{73950346-5796-4782-A9F0-0C4BAEEDEE9D}" type="presParOf" srcId="{868C55A4-3721-483F-B178-A49EFF13726B}" destId="{FA054F36-9846-4FE1-9000-F51810A41C86}" srcOrd="0" destOrd="0" presId="urn:microsoft.com/office/officeart/2005/8/layout/list1"/>
    <dgm:cxn modelId="{497FE054-6998-4E6D-86D1-6797BFDB77D3}" type="presParOf" srcId="{868C55A4-3721-483F-B178-A49EFF13726B}" destId="{C711491F-2774-423F-8CD6-2F4BA5091A59}" srcOrd="1" destOrd="0" presId="urn:microsoft.com/office/officeart/2005/8/layout/list1"/>
    <dgm:cxn modelId="{3748D249-E5F7-40DE-9EED-563DF1368C80}" type="presParOf" srcId="{E889C369-78B1-4E0B-8E47-206F07ED5AF6}" destId="{56728862-35E0-4D9E-84C1-60E296510AF4}" srcOrd="5" destOrd="0" presId="urn:microsoft.com/office/officeart/2005/8/layout/list1"/>
    <dgm:cxn modelId="{155A38B4-FB8D-4F5D-B704-5AFC398E252D}" type="presParOf" srcId="{E889C369-78B1-4E0B-8E47-206F07ED5AF6}" destId="{E8173D1B-8D45-4B7D-A933-BEF5B1295284}" srcOrd="6" destOrd="0" presId="urn:microsoft.com/office/officeart/2005/8/layout/list1"/>
    <dgm:cxn modelId="{64BB4D98-3566-4396-B8D2-946EEE2E9937}" type="presParOf" srcId="{E889C369-78B1-4E0B-8E47-206F07ED5AF6}" destId="{E10B34E7-B3DF-4239-AFB4-9392D21470FA}" srcOrd="7" destOrd="0" presId="urn:microsoft.com/office/officeart/2005/8/layout/list1"/>
    <dgm:cxn modelId="{B5935BB8-460C-41AD-A7CB-5C8D6781B52A}" type="presParOf" srcId="{E889C369-78B1-4E0B-8E47-206F07ED5AF6}" destId="{F05653B1-3960-417A-9D87-5A14DAD689E7}" srcOrd="8" destOrd="0" presId="urn:microsoft.com/office/officeart/2005/8/layout/list1"/>
    <dgm:cxn modelId="{F3E754EF-7666-4828-B3F2-810449B78F92}" type="presParOf" srcId="{F05653B1-3960-417A-9D87-5A14DAD689E7}" destId="{D231202B-AD3F-4878-9B30-98D1A8842B87}" srcOrd="0" destOrd="0" presId="urn:microsoft.com/office/officeart/2005/8/layout/list1"/>
    <dgm:cxn modelId="{3B457529-2794-44CA-AB54-AB203084BDF7}" type="presParOf" srcId="{F05653B1-3960-417A-9D87-5A14DAD689E7}" destId="{AAEA99D6-8F33-4783-9E8F-10CE752F9E31}" srcOrd="1" destOrd="0" presId="urn:microsoft.com/office/officeart/2005/8/layout/list1"/>
    <dgm:cxn modelId="{FBE3D860-2E76-4107-90FD-61322D44B940}" type="presParOf" srcId="{E889C369-78B1-4E0B-8E47-206F07ED5AF6}" destId="{34420A58-9EA2-4332-98D4-2C272378B0BC}" srcOrd="9" destOrd="0" presId="urn:microsoft.com/office/officeart/2005/8/layout/list1"/>
    <dgm:cxn modelId="{1E964E21-72A1-444B-BBED-333880ED58D7}" type="presParOf" srcId="{E889C369-78B1-4E0B-8E47-206F07ED5AF6}" destId="{6846DDBB-58ED-45E2-9D72-9B06D3139CD5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19BBB88-673B-423B-9963-420F741229CA}" type="doc">
      <dgm:prSet loTypeId="urn:microsoft.com/office/officeart/2018/2/layout/IconVerticalSolidList" loCatId="icon" qsTypeId="urn:microsoft.com/office/officeart/2005/8/quickstyle/simple1" qsCatId="simple" csTypeId="urn:microsoft.com/office/officeart/2005/8/colors/accent3_2" csCatId="accent3" phldr="1"/>
      <dgm:spPr/>
      <dgm:t>
        <a:bodyPr/>
        <a:lstStyle/>
        <a:p>
          <a:endParaRPr lang="en-US"/>
        </a:p>
      </dgm:t>
    </dgm:pt>
    <dgm:pt modelId="{DE2F628A-EC4F-4202-8360-419A26003DBB}">
      <dgm:prSet/>
      <dgm:spPr/>
      <dgm:t>
        <a:bodyPr/>
        <a:lstStyle/>
        <a:p>
          <a:r>
            <a:rPr lang="en-US" b="0" i="0"/>
            <a:t>Point to player (look past player)</a:t>
          </a:r>
          <a:endParaRPr lang="en-US"/>
        </a:p>
      </dgm:t>
    </dgm:pt>
    <dgm:pt modelId="{4EC91C13-730B-4EF3-95F0-7B7EEA0AF9A0}" type="parTrans" cxnId="{0AD82AF3-237E-433E-94F8-FB26E8073C2B}">
      <dgm:prSet/>
      <dgm:spPr/>
      <dgm:t>
        <a:bodyPr/>
        <a:lstStyle/>
        <a:p>
          <a:endParaRPr lang="en-US"/>
        </a:p>
      </dgm:t>
    </dgm:pt>
    <dgm:pt modelId="{E039A8F1-97C9-4E4D-A401-C60251B99181}" type="sibTrans" cxnId="{0AD82AF3-237E-433E-94F8-FB26E8073C2B}">
      <dgm:prSet/>
      <dgm:spPr/>
      <dgm:t>
        <a:bodyPr/>
        <a:lstStyle/>
        <a:p>
          <a:endParaRPr lang="en-US"/>
        </a:p>
      </dgm:t>
    </dgm:pt>
    <dgm:pt modelId="{8628BEE3-89D7-44D8-87D8-4C33B73A8F9B}">
      <dgm:prSet/>
      <dgm:spPr/>
      <dgm:t>
        <a:bodyPr/>
        <a:lstStyle/>
        <a:p>
          <a:r>
            <a:rPr lang="en-US" b="0" i="0"/>
            <a:t>Open palm, Closed fingers, Thumb tucked in</a:t>
          </a:r>
          <a:endParaRPr lang="en-US"/>
        </a:p>
      </dgm:t>
    </dgm:pt>
    <dgm:pt modelId="{2A4001E0-AE27-46EB-B4F7-C65E51C35C75}" type="parTrans" cxnId="{339FEEEE-8DCC-401E-8B2A-AE457746AAEB}">
      <dgm:prSet/>
      <dgm:spPr/>
      <dgm:t>
        <a:bodyPr/>
        <a:lstStyle/>
        <a:p>
          <a:endParaRPr lang="en-US"/>
        </a:p>
      </dgm:t>
    </dgm:pt>
    <dgm:pt modelId="{F8A46B14-BE66-4D2B-AB76-E79BE5267187}" type="sibTrans" cxnId="{339FEEEE-8DCC-401E-8B2A-AE457746AAEB}">
      <dgm:prSet/>
      <dgm:spPr/>
      <dgm:t>
        <a:bodyPr/>
        <a:lstStyle/>
        <a:p>
          <a:endParaRPr lang="en-US"/>
        </a:p>
      </dgm:t>
    </dgm:pt>
    <dgm:pt modelId="{43F1079F-997C-4F44-B7F8-3882F0A09081}">
      <dgm:prSet/>
      <dgm:spPr/>
      <dgm:t>
        <a:bodyPr/>
        <a:lstStyle/>
        <a:p>
          <a:r>
            <a:rPr lang="en-US" b="0" i="0"/>
            <a:t>Verbalize number and color</a:t>
          </a:r>
          <a:endParaRPr lang="en-US"/>
        </a:p>
      </dgm:t>
    </dgm:pt>
    <dgm:pt modelId="{076A161E-7AE5-4E98-AF53-E87759DB0B0B}" type="parTrans" cxnId="{27CAE6FB-9F9F-4327-AB08-0FD04991D017}">
      <dgm:prSet/>
      <dgm:spPr/>
      <dgm:t>
        <a:bodyPr/>
        <a:lstStyle/>
        <a:p>
          <a:endParaRPr lang="en-US"/>
        </a:p>
      </dgm:t>
    </dgm:pt>
    <dgm:pt modelId="{80C689B2-1F96-45D1-A33C-311D5996B7DA}" type="sibTrans" cxnId="{27CAE6FB-9F9F-4327-AB08-0FD04991D017}">
      <dgm:prSet/>
      <dgm:spPr/>
      <dgm:t>
        <a:bodyPr/>
        <a:lstStyle/>
        <a:p>
          <a:endParaRPr lang="en-US"/>
        </a:p>
      </dgm:t>
    </dgm:pt>
    <dgm:pt modelId="{A00D1E6C-9506-45D9-9FCF-DFC1F35EBC90}">
      <dgm:prSet/>
      <dgm:spPr/>
      <dgm:t>
        <a:bodyPr/>
        <a:lstStyle/>
        <a:p>
          <a:r>
            <a:rPr lang="en-US" b="0" i="0"/>
            <a:t>Signal and verbalize infraction</a:t>
          </a:r>
          <a:endParaRPr lang="en-US"/>
        </a:p>
      </dgm:t>
    </dgm:pt>
    <dgm:pt modelId="{35319B93-EA17-4924-979F-7F71283A6EF5}" type="parTrans" cxnId="{908BFB82-86AA-4EC0-96D3-E1B72727959A}">
      <dgm:prSet/>
      <dgm:spPr/>
      <dgm:t>
        <a:bodyPr/>
        <a:lstStyle/>
        <a:p>
          <a:endParaRPr lang="en-US"/>
        </a:p>
      </dgm:t>
    </dgm:pt>
    <dgm:pt modelId="{98E408DD-090E-49F6-BFE9-33577C5C7ED4}" type="sibTrans" cxnId="{908BFB82-86AA-4EC0-96D3-E1B72727959A}">
      <dgm:prSet/>
      <dgm:spPr/>
      <dgm:t>
        <a:bodyPr/>
        <a:lstStyle/>
        <a:p>
          <a:endParaRPr lang="en-US"/>
        </a:p>
      </dgm:t>
    </dgm:pt>
    <dgm:pt modelId="{5B5A6385-9AC9-4CB8-88C2-781FADF2677D}">
      <dgm:prSet/>
      <dgm:spPr/>
      <dgm:t>
        <a:bodyPr/>
        <a:lstStyle/>
        <a:p>
          <a:r>
            <a:rPr lang="en-US" b="0" i="0"/>
            <a:t>Do not indicate type of penalty (minor, major, etc.)</a:t>
          </a:r>
          <a:endParaRPr lang="en-US"/>
        </a:p>
      </dgm:t>
    </dgm:pt>
    <dgm:pt modelId="{C7E651AB-BEB1-4502-9EA8-A74BD542C948}" type="parTrans" cxnId="{217D6165-C741-4B36-A737-CEEB95EACDE8}">
      <dgm:prSet/>
      <dgm:spPr/>
      <dgm:t>
        <a:bodyPr/>
        <a:lstStyle/>
        <a:p>
          <a:endParaRPr lang="en-US"/>
        </a:p>
      </dgm:t>
    </dgm:pt>
    <dgm:pt modelId="{59DCAD3D-9270-45AF-BBAF-724251757453}" type="sibTrans" cxnId="{217D6165-C741-4B36-A737-CEEB95EACDE8}">
      <dgm:prSet/>
      <dgm:spPr/>
      <dgm:t>
        <a:bodyPr/>
        <a:lstStyle/>
        <a:p>
          <a:endParaRPr lang="en-US"/>
        </a:p>
      </dgm:t>
    </dgm:pt>
    <dgm:pt modelId="{617207EC-C3F5-4EA9-BF30-F659E3764673}" type="pres">
      <dgm:prSet presAssocID="{F19BBB88-673B-423B-9963-420F741229CA}" presName="root" presStyleCnt="0">
        <dgm:presLayoutVars>
          <dgm:dir/>
          <dgm:resizeHandles val="exact"/>
        </dgm:presLayoutVars>
      </dgm:prSet>
      <dgm:spPr/>
    </dgm:pt>
    <dgm:pt modelId="{4D147E28-3CFB-40A1-BAE8-FF6729881DA9}" type="pres">
      <dgm:prSet presAssocID="{DE2F628A-EC4F-4202-8360-419A26003DBB}" presName="compNode" presStyleCnt="0"/>
      <dgm:spPr/>
    </dgm:pt>
    <dgm:pt modelId="{8664EF8C-A757-4A63-BA08-A178616DCCED}" type="pres">
      <dgm:prSet presAssocID="{DE2F628A-EC4F-4202-8360-419A26003DBB}" presName="bgRect" presStyleLbl="bgShp" presStyleIdx="0" presStyleCnt="3"/>
      <dgm:spPr/>
    </dgm:pt>
    <dgm:pt modelId="{CF890390-EE9D-4AC0-AD78-0862AF050D3A}" type="pres">
      <dgm:prSet presAssocID="{DE2F628A-EC4F-4202-8360-419A26003DBB}" presName="iconRect" presStyleLbl="node1" presStyleIdx="0" presStyleCnt="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Open Hand"/>
        </a:ext>
      </dgm:extLst>
    </dgm:pt>
    <dgm:pt modelId="{9CA94413-544E-4A9F-B92D-1D1EBFA72753}" type="pres">
      <dgm:prSet presAssocID="{DE2F628A-EC4F-4202-8360-419A26003DBB}" presName="spaceRect" presStyleCnt="0"/>
      <dgm:spPr/>
    </dgm:pt>
    <dgm:pt modelId="{70D8A22A-FEEC-49C9-BB79-8EDAAC8BA033}" type="pres">
      <dgm:prSet presAssocID="{DE2F628A-EC4F-4202-8360-419A26003DBB}" presName="parTx" presStyleLbl="revTx" presStyleIdx="0" presStyleCnt="5">
        <dgm:presLayoutVars>
          <dgm:chMax val="0"/>
          <dgm:chPref val="0"/>
        </dgm:presLayoutVars>
      </dgm:prSet>
      <dgm:spPr/>
    </dgm:pt>
    <dgm:pt modelId="{AEC37F75-A7E7-41FD-8533-D752F9CAE8DC}" type="pres">
      <dgm:prSet presAssocID="{DE2F628A-EC4F-4202-8360-419A26003DBB}" presName="desTx" presStyleLbl="revTx" presStyleIdx="1" presStyleCnt="5">
        <dgm:presLayoutVars/>
      </dgm:prSet>
      <dgm:spPr/>
    </dgm:pt>
    <dgm:pt modelId="{E606B9C1-00AB-4942-AC36-20728643D25C}" type="pres">
      <dgm:prSet presAssocID="{E039A8F1-97C9-4E4D-A401-C60251B99181}" presName="sibTrans" presStyleCnt="0"/>
      <dgm:spPr/>
    </dgm:pt>
    <dgm:pt modelId="{264DBFB9-2F57-40DE-9429-389C193D0629}" type="pres">
      <dgm:prSet presAssocID="{43F1079F-997C-4F44-B7F8-3882F0A09081}" presName="compNode" presStyleCnt="0"/>
      <dgm:spPr/>
    </dgm:pt>
    <dgm:pt modelId="{07F55D63-D46F-422E-BA47-843F2DD12411}" type="pres">
      <dgm:prSet presAssocID="{43F1079F-997C-4F44-B7F8-3882F0A09081}" presName="bgRect" presStyleLbl="bgShp" presStyleIdx="1" presStyleCnt="3"/>
      <dgm:spPr/>
    </dgm:pt>
    <dgm:pt modelId="{6E9AC7AF-91AF-4727-A1D1-980CF86784DF}" type="pres">
      <dgm:prSet presAssocID="{43F1079F-997C-4F44-B7F8-3882F0A09081}" presName="iconRect" presStyleLbl="node1" presStyleIdx="1" presStyleCnt="3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Ice hockey with solid fill"/>
        </a:ext>
      </dgm:extLst>
    </dgm:pt>
    <dgm:pt modelId="{B8851C5C-4E39-48E0-8A3B-9319576E57BF}" type="pres">
      <dgm:prSet presAssocID="{43F1079F-997C-4F44-B7F8-3882F0A09081}" presName="spaceRect" presStyleCnt="0"/>
      <dgm:spPr/>
    </dgm:pt>
    <dgm:pt modelId="{3A0E5443-A2B6-40AF-A8E4-D472AE8E30DF}" type="pres">
      <dgm:prSet presAssocID="{43F1079F-997C-4F44-B7F8-3882F0A09081}" presName="parTx" presStyleLbl="revTx" presStyleIdx="2" presStyleCnt="5">
        <dgm:presLayoutVars>
          <dgm:chMax val="0"/>
          <dgm:chPref val="0"/>
        </dgm:presLayoutVars>
      </dgm:prSet>
      <dgm:spPr/>
    </dgm:pt>
    <dgm:pt modelId="{BCE59B3F-087A-4919-BC46-93FDEFB6984E}" type="pres">
      <dgm:prSet presAssocID="{80C689B2-1F96-45D1-A33C-311D5996B7DA}" presName="sibTrans" presStyleCnt="0"/>
      <dgm:spPr/>
    </dgm:pt>
    <dgm:pt modelId="{2A979820-197A-42D7-A50B-0D6974676A59}" type="pres">
      <dgm:prSet presAssocID="{A00D1E6C-9506-45D9-9FCF-DFC1F35EBC90}" presName="compNode" presStyleCnt="0"/>
      <dgm:spPr/>
    </dgm:pt>
    <dgm:pt modelId="{D826FE95-6CB8-4FB0-82F7-562977C94C53}" type="pres">
      <dgm:prSet presAssocID="{A00D1E6C-9506-45D9-9FCF-DFC1F35EBC90}" presName="bgRect" presStyleLbl="bgShp" presStyleIdx="2" presStyleCnt="3"/>
      <dgm:spPr/>
    </dgm:pt>
    <dgm:pt modelId="{57EED8AA-9063-48E7-8759-19989D44D5B3}" type="pres">
      <dgm:prSet presAssocID="{A00D1E6C-9506-45D9-9FCF-DFC1F35EBC90}" presName="iconRect" presStyleLbl="node1" presStyleIdx="2" presStyleCnt="3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Traffic light with solid fill"/>
        </a:ext>
      </dgm:extLst>
    </dgm:pt>
    <dgm:pt modelId="{80F9F0E3-AD04-4D6E-99F8-9A774C2E9CEB}" type="pres">
      <dgm:prSet presAssocID="{A00D1E6C-9506-45D9-9FCF-DFC1F35EBC90}" presName="spaceRect" presStyleCnt="0"/>
      <dgm:spPr/>
    </dgm:pt>
    <dgm:pt modelId="{A34D7F60-A3E8-431E-85A3-8DD98E900A67}" type="pres">
      <dgm:prSet presAssocID="{A00D1E6C-9506-45D9-9FCF-DFC1F35EBC90}" presName="parTx" presStyleLbl="revTx" presStyleIdx="3" presStyleCnt="5">
        <dgm:presLayoutVars>
          <dgm:chMax val="0"/>
          <dgm:chPref val="0"/>
        </dgm:presLayoutVars>
      </dgm:prSet>
      <dgm:spPr/>
    </dgm:pt>
    <dgm:pt modelId="{10D0A351-4632-45F8-B958-DA83393BFA2D}" type="pres">
      <dgm:prSet presAssocID="{A00D1E6C-9506-45D9-9FCF-DFC1F35EBC90}" presName="desTx" presStyleLbl="revTx" presStyleIdx="4" presStyleCnt="5">
        <dgm:presLayoutVars/>
      </dgm:prSet>
      <dgm:spPr/>
    </dgm:pt>
  </dgm:ptLst>
  <dgm:cxnLst>
    <dgm:cxn modelId="{F2E8CB43-8145-4F9C-937B-B04C1106C9A8}" type="presOf" srcId="{43F1079F-997C-4F44-B7F8-3882F0A09081}" destId="{3A0E5443-A2B6-40AF-A8E4-D472AE8E30DF}" srcOrd="0" destOrd="0" presId="urn:microsoft.com/office/officeart/2018/2/layout/IconVerticalSolidList"/>
    <dgm:cxn modelId="{217D6165-C741-4B36-A737-CEEB95EACDE8}" srcId="{A00D1E6C-9506-45D9-9FCF-DFC1F35EBC90}" destId="{5B5A6385-9AC9-4CB8-88C2-781FADF2677D}" srcOrd="0" destOrd="0" parTransId="{C7E651AB-BEB1-4502-9EA8-A74BD542C948}" sibTransId="{59DCAD3D-9270-45AF-BBAF-724251757453}"/>
    <dgm:cxn modelId="{908BFB82-86AA-4EC0-96D3-E1B72727959A}" srcId="{F19BBB88-673B-423B-9963-420F741229CA}" destId="{A00D1E6C-9506-45D9-9FCF-DFC1F35EBC90}" srcOrd="2" destOrd="0" parTransId="{35319B93-EA17-4924-979F-7F71283A6EF5}" sibTransId="{98E408DD-090E-49F6-BFE9-33577C5C7ED4}"/>
    <dgm:cxn modelId="{780F0097-CB64-4193-8A76-77297DBE6F85}" type="presOf" srcId="{8628BEE3-89D7-44D8-87D8-4C33B73A8F9B}" destId="{AEC37F75-A7E7-41FD-8533-D752F9CAE8DC}" srcOrd="0" destOrd="0" presId="urn:microsoft.com/office/officeart/2018/2/layout/IconVerticalSolidList"/>
    <dgm:cxn modelId="{F28D2AB5-DCE8-4719-BBFF-2C786991B102}" type="presOf" srcId="{DE2F628A-EC4F-4202-8360-419A26003DBB}" destId="{70D8A22A-FEEC-49C9-BB79-8EDAAC8BA033}" srcOrd="0" destOrd="0" presId="urn:microsoft.com/office/officeart/2018/2/layout/IconVerticalSolidList"/>
    <dgm:cxn modelId="{BAECCAE5-9439-4ADC-AE75-E376E1004834}" type="presOf" srcId="{A00D1E6C-9506-45D9-9FCF-DFC1F35EBC90}" destId="{A34D7F60-A3E8-431E-85A3-8DD98E900A67}" srcOrd="0" destOrd="0" presId="urn:microsoft.com/office/officeart/2018/2/layout/IconVerticalSolidList"/>
    <dgm:cxn modelId="{3B085AE8-5990-4EA3-8DD0-34CE0DC5CED6}" type="presOf" srcId="{5B5A6385-9AC9-4CB8-88C2-781FADF2677D}" destId="{10D0A351-4632-45F8-B958-DA83393BFA2D}" srcOrd="0" destOrd="0" presId="urn:microsoft.com/office/officeart/2018/2/layout/IconVerticalSolidList"/>
    <dgm:cxn modelId="{9D341CEB-ABE2-476D-9025-ECE71321DE93}" type="presOf" srcId="{F19BBB88-673B-423B-9963-420F741229CA}" destId="{617207EC-C3F5-4EA9-BF30-F659E3764673}" srcOrd="0" destOrd="0" presId="urn:microsoft.com/office/officeart/2018/2/layout/IconVerticalSolidList"/>
    <dgm:cxn modelId="{339FEEEE-8DCC-401E-8B2A-AE457746AAEB}" srcId="{DE2F628A-EC4F-4202-8360-419A26003DBB}" destId="{8628BEE3-89D7-44D8-87D8-4C33B73A8F9B}" srcOrd="0" destOrd="0" parTransId="{2A4001E0-AE27-46EB-B4F7-C65E51C35C75}" sibTransId="{F8A46B14-BE66-4D2B-AB76-E79BE5267187}"/>
    <dgm:cxn modelId="{0AD82AF3-237E-433E-94F8-FB26E8073C2B}" srcId="{F19BBB88-673B-423B-9963-420F741229CA}" destId="{DE2F628A-EC4F-4202-8360-419A26003DBB}" srcOrd="0" destOrd="0" parTransId="{4EC91C13-730B-4EF3-95F0-7B7EEA0AF9A0}" sibTransId="{E039A8F1-97C9-4E4D-A401-C60251B99181}"/>
    <dgm:cxn modelId="{27CAE6FB-9F9F-4327-AB08-0FD04991D017}" srcId="{F19BBB88-673B-423B-9963-420F741229CA}" destId="{43F1079F-997C-4F44-B7F8-3882F0A09081}" srcOrd="1" destOrd="0" parTransId="{076A161E-7AE5-4E98-AF53-E87759DB0B0B}" sibTransId="{80C689B2-1F96-45D1-A33C-311D5996B7DA}"/>
    <dgm:cxn modelId="{7E8DEE45-03A4-4C4A-83C2-F47273C707A6}" type="presParOf" srcId="{617207EC-C3F5-4EA9-BF30-F659E3764673}" destId="{4D147E28-3CFB-40A1-BAE8-FF6729881DA9}" srcOrd="0" destOrd="0" presId="urn:microsoft.com/office/officeart/2018/2/layout/IconVerticalSolidList"/>
    <dgm:cxn modelId="{46FF16E9-6B47-42A8-A31D-03022CB9398C}" type="presParOf" srcId="{4D147E28-3CFB-40A1-BAE8-FF6729881DA9}" destId="{8664EF8C-A757-4A63-BA08-A178616DCCED}" srcOrd="0" destOrd="0" presId="urn:microsoft.com/office/officeart/2018/2/layout/IconVerticalSolidList"/>
    <dgm:cxn modelId="{3E86B079-4ED7-4E6E-8C86-FA5273103E62}" type="presParOf" srcId="{4D147E28-3CFB-40A1-BAE8-FF6729881DA9}" destId="{CF890390-EE9D-4AC0-AD78-0862AF050D3A}" srcOrd="1" destOrd="0" presId="urn:microsoft.com/office/officeart/2018/2/layout/IconVerticalSolidList"/>
    <dgm:cxn modelId="{CA9050D7-7073-41D1-90BA-432553064B17}" type="presParOf" srcId="{4D147E28-3CFB-40A1-BAE8-FF6729881DA9}" destId="{9CA94413-544E-4A9F-B92D-1D1EBFA72753}" srcOrd="2" destOrd="0" presId="urn:microsoft.com/office/officeart/2018/2/layout/IconVerticalSolidList"/>
    <dgm:cxn modelId="{B9311DEA-8D39-45C2-82D7-759B8C112FB0}" type="presParOf" srcId="{4D147E28-3CFB-40A1-BAE8-FF6729881DA9}" destId="{70D8A22A-FEEC-49C9-BB79-8EDAAC8BA033}" srcOrd="3" destOrd="0" presId="urn:microsoft.com/office/officeart/2018/2/layout/IconVerticalSolidList"/>
    <dgm:cxn modelId="{8F846307-C077-497D-9B74-3AB79DB93512}" type="presParOf" srcId="{4D147E28-3CFB-40A1-BAE8-FF6729881DA9}" destId="{AEC37F75-A7E7-41FD-8533-D752F9CAE8DC}" srcOrd="4" destOrd="0" presId="urn:microsoft.com/office/officeart/2018/2/layout/IconVerticalSolidList"/>
    <dgm:cxn modelId="{CC6AE693-F594-48F9-B730-4DE36853ACB9}" type="presParOf" srcId="{617207EC-C3F5-4EA9-BF30-F659E3764673}" destId="{E606B9C1-00AB-4942-AC36-20728643D25C}" srcOrd="1" destOrd="0" presId="urn:microsoft.com/office/officeart/2018/2/layout/IconVerticalSolidList"/>
    <dgm:cxn modelId="{F2E19703-50FF-4F62-96EB-C986AC5424C3}" type="presParOf" srcId="{617207EC-C3F5-4EA9-BF30-F659E3764673}" destId="{264DBFB9-2F57-40DE-9429-389C193D0629}" srcOrd="2" destOrd="0" presId="urn:microsoft.com/office/officeart/2018/2/layout/IconVerticalSolidList"/>
    <dgm:cxn modelId="{A1207E94-9EFB-4FC2-9309-6F3235D7E872}" type="presParOf" srcId="{264DBFB9-2F57-40DE-9429-389C193D0629}" destId="{07F55D63-D46F-422E-BA47-843F2DD12411}" srcOrd="0" destOrd="0" presId="urn:microsoft.com/office/officeart/2018/2/layout/IconVerticalSolidList"/>
    <dgm:cxn modelId="{777527D8-3670-48E7-B537-A05424A04844}" type="presParOf" srcId="{264DBFB9-2F57-40DE-9429-389C193D0629}" destId="{6E9AC7AF-91AF-4727-A1D1-980CF86784DF}" srcOrd="1" destOrd="0" presId="urn:microsoft.com/office/officeart/2018/2/layout/IconVerticalSolidList"/>
    <dgm:cxn modelId="{6CE7D852-34CC-4D06-A515-C52DB490493F}" type="presParOf" srcId="{264DBFB9-2F57-40DE-9429-389C193D0629}" destId="{B8851C5C-4E39-48E0-8A3B-9319576E57BF}" srcOrd="2" destOrd="0" presId="urn:microsoft.com/office/officeart/2018/2/layout/IconVerticalSolidList"/>
    <dgm:cxn modelId="{68D1762C-211E-428F-8971-9465B91B0C79}" type="presParOf" srcId="{264DBFB9-2F57-40DE-9429-389C193D0629}" destId="{3A0E5443-A2B6-40AF-A8E4-D472AE8E30DF}" srcOrd="3" destOrd="0" presId="urn:microsoft.com/office/officeart/2018/2/layout/IconVerticalSolidList"/>
    <dgm:cxn modelId="{3C9DACC9-5D79-4843-BA25-6500E1139F7E}" type="presParOf" srcId="{617207EC-C3F5-4EA9-BF30-F659E3764673}" destId="{BCE59B3F-087A-4919-BC46-93FDEFB6984E}" srcOrd="3" destOrd="0" presId="urn:microsoft.com/office/officeart/2018/2/layout/IconVerticalSolidList"/>
    <dgm:cxn modelId="{F9893F6B-44CC-4B0A-95AD-823C626C6DF4}" type="presParOf" srcId="{617207EC-C3F5-4EA9-BF30-F659E3764673}" destId="{2A979820-197A-42D7-A50B-0D6974676A59}" srcOrd="4" destOrd="0" presId="urn:microsoft.com/office/officeart/2018/2/layout/IconVerticalSolidList"/>
    <dgm:cxn modelId="{1CE75FA2-F8AA-46E0-AF94-732970C15D90}" type="presParOf" srcId="{2A979820-197A-42D7-A50B-0D6974676A59}" destId="{D826FE95-6CB8-4FB0-82F7-562977C94C53}" srcOrd="0" destOrd="0" presId="urn:microsoft.com/office/officeart/2018/2/layout/IconVerticalSolidList"/>
    <dgm:cxn modelId="{47E4CC0C-414A-4F36-B830-35445B955ADD}" type="presParOf" srcId="{2A979820-197A-42D7-A50B-0D6974676A59}" destId="{57EED8AA-9063-48E7-8759-19989D44D5B3}" srcOrd="1" destOrd="0" presId="urn:microsoft.com/office/officeart/2018/2/layout/IconVerticalSolidList"/>
    <dgm:cxn modelId="{7E42920F-E8F0-4261-B11D-564AF6FC6822}" type="presParOf" srcId="{2A979820-197A-42D7-A50B-0D6974676A59}" destId="{80F9F0E3-AD04-4D6E-99F8-9A774C2E9CEB}" srcOrd="2" destOrd="0" presId="urn:microsoft.com/office/officeart/2018/2/layout/IconVerticalSolidList"/>
    <dgm:cxn modelId="{312B3110-7C97-4F74-8CA9-F5F4C8418A97}" type="presParOf" srcId="{2A979820-197A-42D7-A50B-0D6974676A59}" destId="{A34D7F60-A3E8-431E-85A3-8DD98E900A67}" srcOrd="3" destOrd="0" presId="urn:microsoft.com/office/officeart/2018/2/layout/IconVerticalSolidList"/>
    <dgm:cxn modelId="{ADA24C8A-4718-4E26-B860-FEFF6FC891E5}" type="presParOf" srcId="{2A979820-197A-42D7-A50B-0D6974676A59}" destId="{10D0A351-4632-45F8-B958-DA83393BFA2D}" srcOrd="4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B17178E-2335-44AE-AA43-F032B80CF9E9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2BD6E1E9-8280-4A63-9874-464BF8699FDF}">
      <dgm:prSet/>
      <dgm:spPr/>
      <dgm:t>
        <a:bodyPr/>
        <a:lstStyle/>
        <a:p>
          <a:r>
            <a:rPr lang="en-US" b="0" i="0" dirty="0"/>
            <a:t>3 strides forward then backwards to the penalty bench</a:t>
          </a:r>
          <a:endParaRPr lang="en-US" dirty="0"/>
        </a:p>
      </dgm:t>
    </dgm:pt>
    <dgm:pt modelId="{797B8C46-395E-4784-8E1E-A99B175EB57F}" type="parTrans" cxnId="{699A9DCB-570C-4EA0-AE45-6DC1B48C983E}">
      <dgm:prSet/>
      <dgm:spPr/>
      <dgm:t>
        <a:bodyPr/>
        <a:lstStyle/>
        <a:p>
          <a:endParaRPr lang="en-US"/>
        </a:p>
      </dgm:t>
    </dgm:pt>
    <dgm:pt modelId="{39CA285B-4AE3-45E9-B743-EBED4BA4A089}" type="sibTrans" cxnId="{699A9DCB-570C-4EA0-AE45-6DC1B48C983E}">
      <dgm:prSet/>
      <dgm:spPr/>
      <dgm:t>
        <a:bodyPr/>
        <a:lstStyle/>
        <a:p>
          <a:endParaRPr lang="en-US"/>
        </a:p>
      </dgm:t>
    </dgm:pt>
    <dgm:pt modelId="{3AC3C2C8-52E3-4E7F-9BE2-DF5FAE392897}">
      <dgm:prSet/>
      <dgm:spPr/>
      <dgm:t>
        <a:bodyPr/>
        <a:lstStyle/>
        <a:p>
          <a:r>
            <a:rPr lang="en-US" b="0" i="0"/>
            <a:t>Watch penalized player and others</a:t>
          </a:r>
          <a:endParaRPr lang="en-US"/>
        </a:p>
      </dgm:t>
    </dgm:pt>
    <dgm:pt modelId="{DA48D073-205A-40DA-A38F-9A62A09C2756}" type="parTrans" cxnId="{4C71D897-4A18-4288-88A8-66C05A5EAA7F}">
      <dgm:prSet/>
      <dgm:spPr/>
      <dgm:t>
        <a:bodyPr/>
        <a:lstStyle/>
        <a:p>
          <a:endParaRPr lang="en-US"/>
        </a:p>
      </dgm:t>
    </dgm:pt>
    <dgm:pt modelId="{E179FB4C-A4FE-4ECB-9C92-165B67C79C4C}" type="sibTrans" cxnId="{4C71D897-4A18-4288-88A8-66C05A5EAA7F}">
      <dgm:prSet/>
      <dgm:spPr/>
      <dgm:t>
        <a:bodyPr/>
        <a:lstStyle/>
        <a:p>
          <a:endParaRPr lang="en-US"/>
        </a:p>
      </dgm:t>
    </dgm:pt>
    <dgm:pt modelId="{B260F0CA-807F-4474-8A9A-850B98FAC2AE}">
      <dgm:prSet/>
      <dgm:spPr/>
      <dgm:t>
        <a:bodyPr/>
        <a:lstStyle/>
        <a:p>
          <a:r>
            <a:rPr lang="en-US" b="0" i="0"/>
            <a:t>Stop at penalty bench</a:t>
          </a:r>
          <a:endParaRPr lang="en-US"/>
        </a:p>
      </dgm:t>
    </dgm:pt>
    <dgm:pt modelId="{F7139606-1C93-49F6-A8B6-D27FCE0FC6E3}" type="parTrans" cxnId="{E5B4549B-FCD3-42F2-A23A-38F8EFA9E31A}">
      <dgm:prSet/>
      <dgm:spPr/>
      <dgm:t>
        <a:bodyPr/>
        <a:lstStyle/>
        <a:p>
          <a:endParaRPr lang="en-US"/>
        </a:p>
      </dgm:t>
    </dgm:pt>
    <dgm:pt modelId="{1B026AED-CB8E-4BEA-B9C0-792FD507CBC6}" type="sibTrans" cxnId="{E5B4549B-FCD3-42F2-A23A-38F8EFA9E31A}">
      <dgm:prSet/>
      <dgm:spPr/>
      <dgm:t>
        <a:bodyPr/>
        <a:lstStyle/>
        <a:p>
          <a:endParaRPr lang="en-US"/>
        </a:p>
      </dgm:t>
    </dgm:pt>
    <dgm:pt modelId="{C4E788E5-1AC3-4C59-9CE2-CE3E72DE0DCC}">
      <dgm:prSet/>
      <dgm:spPr/>
      <dgm:t>
        <a:bodyPr/>
        <a:lstStyle/>
        <a:p>
          <a:r>
            <a:rPr lang="en-US" b="0" i="0"/>
            <a:t>Signal and verbalize infraction</a:t>
          </a:r>
          <a:endParaRPr lang="en-US"/>
        </a:p>
      </dgm:t>
    </dgm:pt>
    <dgm:pt modelId="{6138F4DE-63CF-4B5C-A246-0F4C4E9C5192}" type="parTrans" cxnId="{34C53525-60DF-426E-A9B5-267ABAA12CDC}">
      <dgm:prSet/>
      <dgm:spPr/>
      <dgm:t>
        <a:bodyPr/>
        <a:lstStyle/>
        <a:p>
          <a:endParaRPr lang="en-US"/>
        </a:p>
      </dgm:t>
    </dgm:pt>
    <dgm:pt modelId="{1C699246-39F5-454D-9496-6AA80FABF96B}" type="sibTrans" cxnId="{34C53525-60DF-426E-A9B5-267ABAA12CDC}">
      <dgm:prSet/>
      <dgm:spPr/>
      <dgm:t>
        <a:bodyPr/>
        <a:lstStyle/>
        <a:p>
          <a:endParaRPr lang="en-US"/>
        </a:p>
      </dgm:t>
    </dgm:pt>
    <dgm:pt modelId="{B36222B3-396C-4A14-AEAC-B0D93D32BA18}">
      <dgm:prSet/>
      <dgm:spPr/>
      <dgm:t>
        <a:bodyPr/>
        <a:lstStyle/>
        <a:p>
          <a:r>
            <a:rPr lang="en-US" b="0" i="0"/>
            <a:t>Proper cadence through entire procedure</a:t>
          </a:r>
          <a:endParaRPr lang="en-US"/>
        </a:p>
      </dgm:t>
    </dgm:pt>
    <dgm:pt modelId="{803B93DF-F370-4092-B95F-EBC02F477D4C}" type="parTrans" cxnId="{CA14B4D7-2460-47DA-8121-9128818E3789}">
      <dgm:prSet/>
      <dgm:spPr/>
      <dgm:t>
        <a:bodyPr/>
        <a:lstStyle/>
        <a:p>
          <a:endParaRPr lang="en-US"/>
        </a:p>
      </dgm:t>
    </dgm:pt>
    <dgm:pt modelId="{106D573F-7B0D-40DC-AF9E-E4F51D755E81}" type="sibTrans" cxnId="{CA14B4D7-2460-47DA-8121-9128818E3789}">
      <dgm:prSet/>
      <dgm:spPr/>
      <dgm:t>
        <a:bodyPr/>
        <a:lstStyle/>
        <a:p>
          <a:endParaRPr lang="en-US"/>
        </a:p>
      </dgm:t>
    </dgm:pt>
    <dgm:pt modelId="{401FF02A-5F7D-40B0-9D71-2FB6B5BFA619}" type="pres">
      <dgm:prSet presAssocID="{BB17178E-2335-44AE-AA43-F032B80CF9E9}" presName="linear" presStyleCnt="0">
        <dgm:presLayoutVars>
          <dgm:animLvl val="lvl"/>
          <dgm:resizeHandles val="exact"/>
        </dgm:presLayoutVars>
      </dgm:prSet>
      <dgm:spPr/>
    </dgm:pt>
    <dgm:pt modelId="{DA5FC4E0-5940-437A-AD69-88BBA8D8376C}" type="pres">
      <dgm:prSet presAssocID="{2BD6E1E9-8280-4A63-9874-464BF8699FDF}" presName="parentText" presStyleLbl="node1" presStyleIdx="0" presStyleCnt="4" custLinFactNeighborX="992" custLinFactNeighborY="4717">
        <dgm:presLayoutVars>
          <dgm:chMax val="0"/>
          <dgm:bulletEnabled val="1"/>
        </dgm:presLayoutVars>
      </dgm:prSet>
      <dgm:spPr/>
    </dgm:pt>
    <dgm:pt modelId="{EC8704BF-4E30-4D89-BB3C-9850B62968C3}" type="pres">
      <dgm:prSet presAssocID="{2BD6E1E9-8280-4A63-9874-464BF8699FDF}" presName="childText" presStyleLbl="revTx" presStyleIdx="0" presStyleCnt="1">
        <dgm:presLayoutVars>
          <dgm:bulletEnabled val="1"/>
        </dgm:presLayoutVars>
      </dgm:prSet>
      <dgm:spPr/>
    </dgm:pt>
    <dgm:pt modelId="{6F5B100D-A825-4C6D-9937-1558FB44DAC9}" type="pres">
      <dgm:prSet presAssocID="{B260F0CA-807F-4474-8A9A-850B98FAC2AE}" presName="parentText" presStyleLbl="node1" presStyleIdx="1" presStyleCnt="4">
        <dgm:presLayoutVars>
          <dgm:chMax val="0"/>
          <dgm:bulletEnabled val="1"/>
        </dgm:presLayoutVars>
      </dgm:prSet>
      <dgm:spPr/>
    </dgm:pt>
    <dgm:pt modelId="{818957EB-F81C-491D-8253-6C73DBAA9F42}" type="pres">
      <dgm:prSet presAssocID="{1B026AED-CB8E-4BEA-B9C0-792FD507CBC6}" presName="spacer" presStyleCnt="0"/>
      <dgm:spPr/>
    </dgm:pt>
    <dgm:pt modelId="{25EA1068-4DE0-4500-9288-8DA2E3EC0ACD}" type="pres">
      <dgm:prSet presAssocID="{C4E788E5-1AC3-4C59-9CE2-CE3E72DE0DCC}" presName="parentText" presStyleLbl="node1" presStyleIdx="2" presStyleCnt="4">
        <dgm:presLayoutVars>
          <dgm:chMax val="0"/>
          <dgm:bulletEnabled val="1"/>
        </dgm:presLayoutVars>
      </dgm:prSet>
      <dgm:spPr/>
    </dgm:pt>
    <dgm:pt modelId="{962757AB-FF5A-4DA5-BE1C-B7F19EC1B576}" type="pres">
      <dgm:prSet presAssocID="{1C699246-39F5-454D-9496-6AA80FABF96B}" presName="spacer" presStyleCnt="0"/>
      <dgm:spPr/>
    </dgm:pt>
    <dgm:pt modelId="{290D1761-291C-4E93-9F3D-309E7C62C3A2}" type="pres">
      <dgm:prSet presAssocID="{B36222B3-396C-4A14-AEAC-B0D93D32BA18}" presName="parentText" presStyleLbl="node1" presStyleIdx="3" presStyleCnt="4">
        <dgm:presLayoutVars>
          <dgm:chMax val="0"/>
          <dgm:bulletEnabled val="1"/>
        </dgm:presLayoutVars>
      </dgm:prSet>
      <dgm:spPr/>
    </dgm:pt>
  </dgm:ptLst>
  <dgm:cxnLst>
    <dgm:cxn modelId="{34C53525-60DF-426E-A9B5-267ABAA12CDC}" srcId="{BB17178E-2335-44AE-AA43-F032B80CF9E9}" destId="{C4E788E5-1AC3-4C59-9CE2-CE3E72DE0DCC}" srcOrd="2" destOrd="0" parTransId="{6138F4DE-63CF-4B5C-A246-0F4C4E9C5192}" sibTransId="{1C699246-39F5-454D-9496-6AA80FABF96B}"/>
    <dgm:cxn modelId="{996B5F28-03E5-4259-95B2-65671509CE7C}" type="presOf" srcId="{B36222B3-396C-4A14-AEAC-B0D93D32BA18}" destId="{290D1761-291C-4E93-9F3D-309E7C62C3A2}" srcOrd="0" destOrd="0" presId="urn:microsoft.com/office/officeart/2005/8/layout/vList2"/>
    <dgm:cxn modelId="{A01F1E3C-5F3F-4812-B06E-605C534FFA93}" type="presOf" srcId="{BB17178E-2335-44AE-AA43-F032B80CF9E9}" destId="{401FF02A-5F7D-40B0-9D71-2FB6B5BFA619}" srcOrd="0" destOrd="0" presId="urn:microsoft.com/office/officeart/2005/8/layout/vList2"/>
    <dgm:cxn modelId="{C30CFF7E-3913-4E2B-8617-B13F50DB4A3E}" type="presOf" srcId="{2BD6E1E9-8280-4A63-9874-464BF8699FDF}" destId="{DA5FC4E0-5940-437A-AD69-88BBA8D8376C}" srcOrd="0" destOrd="0" presId="urn:microsoft.com/office/officeart/2005/8/layout/vList2"/>
    <dgm:cxn modelId="{140C078F-B8BA-4C4E-BEA5-B850DA2FCB4B}" type="presOf" srcId="{B260F0CA-807F-4474-8A9A-850B98FAC2AE}" destId="{6F5B100D-A825-4C6D-9937-1558FB44DAC9}" srcOrd="0" destOrd="0" presId="urn:microsoft.com/office/officeart/2005/8/layout/vList2"/>
    <dgm:cxn modelId="{4C71D897-4A18-4288-88A8-66C05A5EAA7F}" srcId="{2BD6E1E9-8280-4A63-9874-464BF8699FDF}" destId="{3AC3C2C8-52E3-4E7F-9BE2-DF5FAE392897}" srcOrd="0" destOrd="0" parTransId="{DA48D073-205A-40DA-A38F-9A62A09C2756}" sibTransId="{E179FB4C-A4FE-4ECB-9C92-165B67C79C4C}"/>
    <dgm:cxn modelId="{E5B4549B-FCD3-42F2-A23A-38F8EFA9E31A}" srcId="{BB17178E-2335-44AE-AA43-F032B80CF9E9}" destId="{B260F0CA-807F-4474-8A9A-850B98FAC2AE}" srcOrd="1" destOrd="0" parTransId="{F7139606-1C93-49F6-A8B6-D27FCE0FC6E3}" sibTransId="{1B026AED-CB8E-4BEA-B9C0-792FD507CBC6}"/>
    <dgm:cxn modelId="{5245D6A8-E76C-4B0C-91F4-CB0EC6930FDB}" type="presOf" srcId="{3AC3C2C8-52E3-4E7F-9BE2-DF5FAE392897}" destId="{EC8704BF-4E30-4D89-BB3C-9850B62968C3}" srcOrd="0" destOrd="0" presId="urn:microsoft.com/office/officeart/2005/8/layout/vList2"/>
    <dgm:cxn modelId="{437029AA-0DDA-4580-9141-99DFC55F46A6}" type="presOf" srcId="{C4E788E5-1AC3-4C59-9CE2-CE3E72DE0DCC}" destId="{25EA1068-4DE0-4500-9288-8DA2E3EC0ACD}" srcOrd="0" destOrd="0" presId="urn:microsoft.com/office/officeart/2005/8/layout/vList2"/>
    <dgm:cxn modelId="{699A9DCB-570C-4EA0-AE45-6DC1B48C983E}" srcId="{BB17178E-2335-44AE-AA43-F032B80CF9E9}" destId="{2BD6E1E9-8280-4A63-9874-464BF8699FDF}" srcOrd="0" destOrd="0" parTransId="{797B8C46-395E-4784-8E1E-A99B175EB57F}" sibTransId="{39CA285B-4AE3-45E9-B743-EBED4BA4A089}"/>
    <dgm:cxn modelId="{CA14B4D7-2460-47DA-8121-9128818E3789}" srcId="{BB17178E-2335-44AE-AA43-F032B80CF9E9}" destId="{B36222B3-396C-4A14-AEAC-B0D93D32BA18}" srcOrd="3" destOrd="0" parTransId="{803B93DF-F370-4092-B95F-EBC02F477D4C}" sibTransId="{106D573F-7B0D-40DC-AF9E-E4F51D755E81}"/>
    <dgm:cxn modelId="{BC01FCE4-E08E-4BFD-868D-F82A8FC6C06A}" type="presParOf" srcId="{401FF02A-5F7D-40B0-9D71-2FB6B5BFA619}" destId="{DA5FC4E0-5940-437A-AD69-88BBA8D8376C}" srcOrd="0" destOrd="0" presId="urn:microsoft.com/office/officeart/2005/8/layout/vList2"/>
    <dgm:cxn modelId="{4F26E558-787A-4CDE-915D-B0B634E3CCA9}" type="presParOf" srcId="{401FF02A-5F7D-40B0-9D71-2FB6B5BFA619}" destId="{EC8704BF-4E30-4D89-BB3C-9850B62968C3}" srcOrd="1" destOrd="0" presId="urn:microsoft.com/office/officeart/2005/8/layout/vList2"/>
    <dgm:cxn modelId="{630649FA-8FBD-4ACF-8CD8-C8906A2F7711}" type="presParOf" srcId="{401FF02A-5F7D-40B0-9D71-2FB6B5BFA619}" destId="{6F5B100D-A825-4C6D-9937-1558FB44DAC9}" srcOrd="2" destOrd="0" presId="urn:microsoft.com/office/officeart/2005/8/layout/vList2"/>
    <dgm:cxn modelId="{9C5A4541-D316-405B-A365-415B9BF527FB}" type="presParOf" srcId="{401FF02A-5F7D-40B0-9D71-2FB6B5BFA619}" destId="{818957EB-F81C-491D-8253-6C73DBAA9F42}" srcOrd="3" destOrd="0" presId="urn:microsoft.com/office/officeart/2005/8/layout/vList2"/>
    <dgm:cxn modelId="{B414BE36-9F05-4365-8D01-8203D0A6CDA6}" type="presParOf" srcId="{401FF02A-5F7D-40B0-9D71-2FB6B5BFA619}" destId="{25EA1068-4DE0-4500-9288-8DA2E3EC0ACD}" srcOrd="4" destOrd="0" presId="urn:microsoft.com/office/officeart/2005/8/layout/vList2"/>
    <dgm:cxn modelId="{134A3E64-7345-40D0-A604-22148C64B765}" type="presParOf" srcId="{401FF02A-5F7D-40B0-9D71-2FB6B5BFA619}" destId="{962757AB-FF5A-4DA5-BE1C-B7F19EC1B576}" srcOrd="5" destOrd="0" presId="urn:microsoft.com/office/officeart/2005/8/layout/vList2"/>
    <dgm:cxn modelId="{148A5D8B-09C6-4176-B3EA-922BF4A31ACB}" type="presParOf" srcId="{401FF02A-5F7D-40B0-9D71-2FB6B5BFA619}" destId="{290D1761-291C-4E93-9F3D-309E7C62C3A2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A101975B-912A-461F-B96E-282ECE098201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80E0C0EE-0EB3-427E-A097-E4B50A067821}">
      <dgm:prSet/>
      <dgm:spPr/>
      <dgm:t>
        <a:bodyPr/>
        <a:lstStyle/>
        <a:p>
          <a:r>
            <a:rPr lang="en-US" b="0" i="0"/>
            <a:t>Slow, controlled cadence </a:t>
          </a:r>
          <a:endParaRPr lang="en-US"/>
        </a:p>
      </dgm:t>
    </dgm:pt>
    <dgm:pt modelId="{98401CA1-01A2-43D9-9817-0D66A25F7617}" type="parTrans" cxnId="{79C93370-F3C7-4DBF-8D54-6F5CC81AD2D1}">
      <dgm:prSet/>
      <dgm:spPr/>
      <dgm:t>
        <a:bodyPr/>
        <a:lstStyle/>
        <a:p>
          <a:endParaRPr lang="en-US"/>
        </a:p>
      </dgm:t>
    </dgm:pt>
    <dgm:pt modelId="{69D07162-B9E9-4019-9C87-BC8301AD4814}" type="sibTrans" cxnId="{79C93370-F3C7-4DBF-8D54-6F5CC81AD2D1}">
      <dgm:prSet/>
      <dgm:spPr/>
      <dgm:t>
        <a:bodyPr/>
        <a:lstStyle/>
        <a:p>
          <a:endParaRPr lang="en-US"/>
        </a:p>
      </dgm:t>
    </dgm:pt>
    <dgm:pt modelId="{87AE1D14-4B6E-4074-8057-32309C39E562}">
      <dgm:prSet/>
      <dgm:spPr/>
      <dgm:t>
        <a:bodyPr/>
        <a:lstStyle/>
        <a:p>
          <a:r>
            <a:rPr lang="en-US" b="0" i="0"/>
            <a:t>No thumbs out</a:t>
          </a:r>
          <a:endParaRPr lang="en-US"/>
        </a:p>
      </dgm:t>
    </dgm:pt>
    <dgm:pt modelId="{FD963F37-D322-4A3C-8AED-69494B57359C}" type="parTrans" cxnId="{566CE47A-4DBE-4054-A9C3-8A1902F06EFB}">
      <dgm:prSet/>
      <dgm:spPr/>
      <dgm:t>
        <a:bodyPr/>
        <a:lstStyle/>
        <a:p>
          <a:endParaRPr lang="en-US"/>
        </a:p>
      </dgm:t>
    </dgm:pt>
    <dgm:pt modelId="{E154A5EF-FF96-4C29-81C3-2676F97CC346}" type="sibTrans" cxnId="{566CE47A-4DBE-4054-A9C3-8A1902F06EFB}">
      <dgm:prSet/>
      <dgm:spPr/>
      <dgm:t>
        <a:bodyPr/>
        <a:lstStyle/>
        <a:p>
          <a:endParaRPr lang="en-US"/>
        </a:p>
      </dgm:t>
    </dgm:pt>
    <dgm:pt modelId="{E70F6EA2-8A1B-4298-A4BA-61D9DECA07A8}">
      <dgm:prSet/>
      <dgm:spPr/>
      <dgm:t>
        <a:bodyPr/>
        <a:lstStyle/>
        <a:p>
          <a:r>
            <a:rPr lang="en-US" b="0" i="0"/>
            <a:t>No skating through signals</a:t>
          </a:r>
          <a:endParaRPr lang="en-US"/>
        </a:p>
      </dgm:t>
    </dgm:pt>
    <dgm:pt modelId="{A956F120-6DF2-4630-99CB-33DF0EA40731}" type="parTrans" cxnId="{8AC0ED11-E420-4567-9A03-158A7CD9C8C7}">
      <dgm:prSet/>
      <dgm:spPr/>
      <dgm:t>
        <a:bodyPr/>
        <a:lstStyle/>
        <a:p>
          <a:endParaRPr lang="en-US"/>
        </a:p>
      </dgm:t>
    </dgm:pt>
    <dgm:pt modelId="{BE4B128F-03FD-441C-91B4-E6CBAD9DA5C1}" type="sibTrans" cxnId="{8AC0ED11-E420-4567-9A03-158A7CD9C8C7}">
      <dgm:prSet/>
      <dgm:spPr/>
      <dgm:t>
        <a:bodyPr/>
        <a:lstStyle/>
        <a:p>
          <a:endParaRPr lang="en-US"/>
        </a:p>
      </dgm:t>
    </dgm:pt>
    <dgm:pt modelId="{FD2A1DA0-BB49-4386-BD2D-147265CF2BBF}">
      <dgm:prSet/>
      <dgm:spPr/>
      <dgm:t>
        <a:bodyPr/>
        <a:lstStyle/>
        <a:p>
          <a:r>
            <a:rPr lang="en-US" b="0" i="0"/>
            <a:t>No hurrying through signals</a:t>
          </a:r>
          <a:endParaRPr lang="en-US"/>
        </a:p>
      </dgm:t>
    </dgm:pt>
    <dgm:pt modelId="{D9103DA8-E451-4ED9-9038-2CA3104349A8}" type="parTrans" cxnId="{470E9DA8-FFF2-4A1D-B001-2B57CB9873CC}">
      <dgm:prSet/>
      <dgm:spPr/>
      <dgm:t>
        <a:bodyPr/>
        <a:lstStyle/>
        <a:p>
          <a:endParaRPr lang="en-US"/>
        </a:p>
      </dgm:t>
    </dgm:pt>
    <dgm:pt modelId="{4ECC6215-5B0F-4546-B900-FCDAD935FB58}" type="sibTrans" cxnId="{470E9DA8-FFF2-4A1D-B001-2B57CB9873CC}">
      <dgm:prSet/>
      <dgm:spPr/>
      <dgm:t>
        <a:bodyPr/>
        <a:lstStyle/>
        <a:p>
          <a:endParaRPr lang="en-US"/>
        </a:p>
      </dgm:t>
    </dgm:pt>
    <dgm:pt modelId="{82E4A76E-0284-4615-A2F8-D46D4F94DD30}">
      <dgm:prSet/>
      <dgm:spPr/>
      <dgm:t>
        <a:bodyPr/>
        <a:lstStyle/>
        <a:p>
          <a:r>
            <a:rPr lang="en-US" b="0" i="0"/>
            <a:t>No facial expressions</a:t>
          </a:r>
          <a:endParaRPr lang="en-US"/>
        </a:p>
      </dgm:t>
    </dgm:pt>
    <dgm:pt modelId="{CF5EA253-8FE0-4D6B-84CC-0D7F4819A81B}" type="parTrans" cxnId="{962990C1-7565-4799-AB0B-5F4BC2F2944E}">
      <dgm:prSet/>
      <dgm:spPr/>
      <dgm:t>
        <a:bodyPr/>
        <a:lstStyle/>
        <a:p>
          <a:endParaRPr lang="en-US"/>
        </a:p>
      </dgm:t>
    </dgm:pt>
    <dgm:pt modelId="{05A4C5FA-577A-4327-B32E-FD9A0F906FF6}" type="sibTrans" cxnId="{962990C1-7565-4799-AB0B-5F4BC2F2944E}">
      <dgm:prSet/>
      <dgm:spPr/>
      <dgm:t>
        <a:bodyPr/>
        <a:lstStyle/>
        <a:p>
          <a:endParaRPr lang="en-US"/>
        </a:p>
      </dgm:t>
    </dgm:pt>
    <dgm:pt modelId="{D3678736-0429-40AE-8A58-FF1CB5EDAEBD}">
      <dgm:prSet/>
      <dgm:spPr/>
      <dgm:t>
        <a:bodyPr/>
        <a:lstStyle/>
        <a:p>
          <a:r>
            <a:rPr lang="en-US" b="0" i="0"/>
            <a:t>No creative signals</a:t>
          </a:r>
          <a:endParaRPr lang="en-US"/>
        </a:p>
      </dgm:t>
    </dgm:pt>
    <dgm:pt modelId="{EC726397-639E-4038-AE63-CBBA7C83563C}" type="parTrans" cxnId="{5D52ABE7-70AF-4A14-8E05-507A229CAD6B}">
      <dgm:prSet/>
      <dgm:spPr/>
      <dgm:t>
        <a:bodyPr/>
        <a:lstStyle/>
        <a:p>
          <a:endParaRPr lang="en-US"/>
        </a:p>
      </dgm:t>
    </dgm:pt>
    <dgm:pt modelId="{12BFD75E-76C3-4DEB-AB56-0643C7AF7B5F}" type="sibTrans" cxnId="{5D52ABE7-70AF-4A14-8E05-507A229CAD6B}">
      <dgm:prSet/>
      <dgm:spPr/>
      <dgm:t>
        <a:bodyPr/>
        <a:lstStyle/>
        <a:p>
          <a:endParaRPr lang="en-US"/>
        </a:p>
      </dgm:t>
    </dgm:pt>
    <dgm:pt modelId="{5E4559B4-6959-4AF7-A03F-58998DC258B6}">
      <dgm:prSet/>
      <dgm:spPr/>
      <dgm:t>
        <a:bodyPr/>
        <a:lstStyle/>
        <a:p>
          <a:r>
            <a:rPr lang="en-US" b="0" i="0"/>
            <a:t>Always repeat signal at penalty bench</a:t>
          </a:r>
          <a:endParaRPr lang="en-US"/>
        </a:p>
      </dgm:t>
    </dgm:pt>
    <dgm:pt modelId="{16FE549E-5532-4800-9681-084E816E6908}" type="parTrans" cxnId="{2FF666E6-6FEE-410F-9575-4A2CDA11A03D}">
      <dgm:prSet/>
      <dgm:spPr/>
      <dgm:t>
        <a:bodyPr/>
        <a:lstStyle/>
        <a:p>
          <a:endParaRPr lang="en-US"/>
        </a:p>
      </dgm:t>
    </dgm:pt>
    <dgm:pt modelId="{78E1F8A7-19E6-4BC5-A22D-9B6AD80FC7AC}" type="sibTrans" cxnId="{2FF666E6-6FEE-410F-9575-4A2CDA11A03D}">
      <dgm:prSet/>
      <dgm:spPr/>
      <dgm:t>
        <a:bodyPr/>
        <a:lstStyle/>
        <a:p>
          <a:endParaRPr lang="en-US"/>
        </a:p>
      </dgm:t>
    </dgm:pt>
    <dgm:pt modelId="{9C07C5E5-1261-425A-B5FA-F7D377266A16}" type="pres">
      <dgm:prSet presAssocID="{A101975B-912A-461F-B96E-282ECE098201}" presName="linear" presStyleCnt="0">
        <dgm:presLayoutVars>
          <dgm:animLvl val="lvl"/>
          <dgm:resizeHandles val="exact"/>
        </dgm:presLayoutVars>
      </dgm:prSet>
      <dgm:spPr/>
    </dgm:pt>
    <dgm:pt modelId="{2640AAB3-AABC-40C0-9F49-383EDF3955D2}" type="pres">
      <dgm:prSet presAssocID="{80E0C0EE-0EB3-427E-A097-E4B50A067821}" presName="parentText" presStyleLbl="node1" presStyleIdx="0" presStyleCnt="7">
        <dgm:presLayoutVars>
          <dgm:chMax val="0"/>
          <dgm:bulletEnabled val="1"/>
        </dgm:presLayoutVars>
      </dgm:prSet>
      <dgm:spPr/>
    </dgm:pt>
    <dgm:pt modelId="{0EE44FEF-D4AC-4744-9AE8-48B0898D5369}" type="pres">
      <dgm:prSet presAssocID="{69D07162-B9E9-4019-9C87-BC8301AD4814}" presName="spacer" presStyleCnt="0"/>
      <dgm:spPr/>
    </dgm:pt>
    <dgm:pt modelId="{E51B1D63-E3AE-4A22-8E42-0C6286E64BDE}" type="pres">
      <dgm:prSet presAssocID="{87AE1D14-4B6E-4074-8057-32309C39E562}" presName="parentText" presStyleLbl="node1" presStyleIdx="1" presStyleCnt="7">
        <dgm:presLayoutVars>
          <dgm:chMax val="0"/>
          <dgm:bulletEnabled val="1"/>
        </dgm:presLayoutVars>
      </dgm:prSet>
      <dgm:spPr/>
    </dgm:pt>
    <dgm:pt modelId="{F8BEF87B-3B26-4571-96E6-B5198A3F0A49}" type="pres">
      <dgm:prSet presAssocID="{E154A5EF-FF96-4C29-81C3-2676F97CC346}" presName="spacer" presStyleCnt="0"/>
      <dgm:spPr/>
    </dgm:pt>
    <dgm:pt modelId="{8DDE3209-CCBD-4315-BA6C-9E146D1FBC1E}" type="pres">
      <dgm:prSet presAssocID="{E70F6EA2-8A1B-4298-A4BA-61D9DECA07A8}" presName="parentText" presStyleLbl="node1" presStyleIdx="2" presStyleCnt="7">
        <dgm:presLayoutVars>
          <dgm:chMax val="0"/>
          <dgm:bulletEnabled val="1"/>
        </dgm:presLayoutVars>
      </dgm:prSet>
      <dgm:spPr/>
    </dgm:pt>
    <dgm:pt modelId="{99EC8246-BF23-47F0-8AE4-08639A4CA6EA}" type="pres">
      <dgm:prSet presAssocID="{BE4B128F-03FD-441C-91B4-E6CBAD9DA5C1}" presName="spacer" presStyleCnt="0"/>
      <dgm:spPr/>
    </dgm:pt>
    <dgm:pt modelId="{D224E289-869C-4376-BF8D-BEA1993ADB08}" type="pres">
      <dgm:prSet presAssocID="{FD2A1DA0-BB49-4386-BD2D-147265CF2BBF}" presName="parentText" presStyleLbl="node1" presStyleIdx="3" presStyleCnt="7">
        <dgm:presLayoutVars>
          <dgm:chMax val="0"/>
          <dgm:bulletEnabled val="1"/>
        </dgm:presLayoutVars>
      </dgm:prSet>
      <dgm:spPr/>
    </dgm:pt>
    <dgm:pt modelId="{DC86BCAD-D786-4131-B69F-171BCE980054}" type="pres">
      <dgm:prSet presAssocID="{4ECC6215-5B0F-4546-B900-FCDAD935FB58}" presName="spacer" presStyleCnt="0"/>
      <dgm:spPr/>
    </dgm:pt>
    <dgm:pt modelId="{F70D9AD6-BFA2-4AAE-A521-9C3C814FFDC9}" type="pres">
      <dgm:prSet presAssocID="{82E4A76E-0284-4615-A2F8-D46D4F94DD30}" presName="parentText" presStyleLbl="node1" presStyleIdx="4" presStyleCnt="7">
        <dgm:presLayoutVars>
          <dgm:chMax val="0"/>
          <dgm:bulletEnabled val="1"/>
        </dgm:presLayoutVars>
      </dgm:prSet>
      <dgm:spPr/>
    </dgm:pt>
    <dgm:pt modelId="{C42B3A00-A51F-49AA-965A-628C68534805}" type="pres">
      <dgm:prSet presAssocID="{05A4C5FA-577A-4327-B32E-FD9A0F906FF6}" presName="spacer" presStyleCnt="0"/>
      <dgm:spPr/>
    </dgm:pt>
    <dgm:pt modelId="{A0A86A26-E9D3-473E-939E-FB444E4636B2}" type="pres">
      <dgm:prSet presAssocID="{D3678736-0429-40AE-8A58-FF1CB5EDAEBD}" presName="parentText" presStyleLbl="node1" presStyleIdx="5" presStyleCnt="7">
        <dgm:presLayoutVars>
          <dgm:chMax val="0"/>
          <dgm:bulletEnabled val="1"/>
        </dgm:presLayoutVars>
      </dgm:prSet>
      <dgm:spPr/>
    </dgm:pt>
    <dgm:pt modelId="{75C602F4-0055-4ADB-A9C3-F0342F847ABD}" type="pres">
      <dgm:prSet presAssocID="{12BFD75E-76C3-4DEB-AB56-0643C7AF7B5F}" presName="spacer" presStyleCnt="0"/>
      <dgm:spPr/>
    </dgm:pt>
    <dgm:pt modelId="{E1DEE6B5-5F19-404E-85B7-289A6339AECB}" type="pres">
      <dgm:prSet presAssocID="{5E4559B4-6959-4AF7-A03F-58998DC258B6}" presName="parentText" presStyleLbl="node1" presStyleIdx="6" presStyleCnt="7">
        <dgm:presLayoutVars>
          <dgm:chMax val="0"/>
          <dgm:bulletEnabled val="1"/>
        </dgm:presLayoutVars>
      </dgm:prSet>
      <dgm:spPr/>
    </dgm:pt>
  </dgm:ptLst>
  <dgm:cxnLst>
    <dgm:cxn modelId="{7CC64A05-C63C-4B10-B9A0-2D453D6F0B25}" type="presOf" srcId="{E70F6EA2-8A1B-4298-A4BA-61D9DECA07A8}" destId="{8DDE3209-CCBD-4315-BA6C-9E146D1FBC1E}" srcOrd="0" destOrd="0" presId="urn:microsoft.com/office/officeart/2005/8/layout/vList2"/>
    <dgm:cxn modelId="{8AC0ED11-E420-4567-9A03-158A7CD9C8C7}" srcId="{A101975B-912A-461F-B96E-282ECE098201}" destId="{E70F6EA2-8A1B-4298-A4BA-61D9DECA07A8}" srcOrd="2" destOrd="0" parTransId="{A956F120-6DF2-4630-99CB-33DF0EA40731}" sibTransId="{BE4B128F-03FD-441C-91B4-E6CBAD9DA5C1}"/>
    <dgm:cxn modelId="{42F4F961-6B42-4679-AA3E-AE2F699977DF}" type="presOf" srcId="{D3678736-0429-40AE-8A58-FF1CB5EDAEBD}" destId="{A0A86A26-E9D3-473E-939E-FB444E4636B2}" srcOrd="0" destOrd="0" presId="urn:microsoft.com/office/officeart/2005/8/layout/vList2"/>
    <dgm:cxn modelId="{79C93370-F3C7-4DBF-8D54-6F5CC81AD2D1}" srcId="{A101975B-912A-461F-B96E-282ECE098201}" destId="{80E0C0EE-0EB3-427E-A097-E4B50A067821}" srcOrd="0" destOrd="0" parTransId="{98401CA1-01A2-43D9-9817-0D66A25F7617}" sibTransId="{69D07162-B9E9-4019-9C87-BC8301AD4814}"/>
    <dgm:cxn modelId="{566CE47A-4DBE-4054-A9C3-8A1902F06EFB}" srcId="{A101975B-912A-461F-B96E-282ECE098201}" destId="{87AE1D14-4B6E-4074-8057-32309C39E562}" srcOrd="1" destOrd="0" parTransId="{FD963F37-D322-4A3C-8AED-69494B57359C}" sibTransId="{E154A5EF-FF96-4C29-81C3-2676F97CC346}"/>
    <dgm:cxn modelId="{470E9DA8-FFF2-4A1D-B001-2B57CB9873CC}" srcId="{A101975B-912A-461F-B96E-282ECE098201}" destId="{FD2A1DA0-BB49-4386-BD2D-147265CF2BBF}" srcOrd="3" destOrd="0" parTransId="{D9103DA8-E451-4ED9-9038-2CA3104349A8}" sibTransId="{4ECC6215-5B0F-4546-B900-FCDAD935FB58}"/>
    <dgm:cxn modelId="{962990C1-7565-4799-AB0B-5F4BC2F2944E}" srcId="{A101975B-912A-461F-B96E-282ECE098201}" destId="{82E4A76E-0284-4615-A2F8-D46D4F94DD30}" srcOrd="4" destOrd="0" parTransId="{CF5EA253-8FE0-4D6B-84CC-0D7F4819A81B}" sibTransId="{05A4C5FA-577A-4327-B32E-FD9A0F906FF6}"/>
    <dgm:cxn modelId="{C8695CC8-975C-47BD-A8E2-EFA61EDA41DE}" type="presOf" srcId="{5E4559B4-6959-4AF7-A03F-58998DC258B6}" destId="{E1DEE6B5-5F19-404E-85B7-289A6339AECB}" srcOrd="0" destOrd="0" presId="urn:microsoft.com/office/officeart/2005/8/layout/vList2"/>
    <dgm:cxn modelId="{BBF9D4D5-0AF9-42BD-9DD7-81B7429FD00F}" type="presOf" srcId="{FD2A1DA0-BB49-4386-BD2D-147265CF2BBF}" destId="{D224E289-869C-4376-BF8D-BEA1993ADB08}" srcOrd="0" destOrd="0" presId="urn:microsoft.com/office/officeart/2005/8/layout/vList2"/>
    <dgm:cxn modelId="{7BAED3DC-16D0-4D98-90FC-84F7B8BB1887}" type="presOf" srcId="{A101975B-912A-461F-B96E-282ECE098201}" destId="{9C07C5E5-1261-425A-B5FA-F7D377266A16}" srcOrd="0" destOrd="0" presId="urn:microsoft.com/office/officeart/2005/8/layout/vList2"/>
    <dgm:cxn modelId="{09CD65E5-2BDC-4E23-9E72-2B4F47905330}" type="presOf" srcId="{80E0C0EE-0EB3-427E-A097-E4B50A067821}" destId="{2640AAB3-AABC-40C0-9F49-383EDF3955D2}" srcOrd="0" destOrd="0" presId="urn:microsoft.com/office/officeart/2005/8/layout/vList2"/>
    <dgm:cxn modelId="{2FF666E6-6FEE-410F-9575-4A2CDA11A03D}" srcId="{A101975B-912A-461F-B96E-282ECE098201}" destId="{5E4559B4-6959-4AF7-A03F-58998DC258B6}" srcOrd="6" destOrd="0" parTransId="{16FE549E-5532-4800-9681-084E816E6908}" sibTransId="{78E1F8A7-19E6-4BC5-A22D-9B6AD80FC7AC}"/>
    <dgm:cxn modelId="{5D52ABE7-70AF-4A14-8E05-507A229CAD6B}" srcId="{A101975B-912A-461F-B96E-282ECE098201}" destId="{D3678736-0429-40AE-8A58-FF1CB5EDAEBD}" srcOrd="5" destOrd="0" parTransId="{EC726397-639E-4038-AE63-CBBA7C83563C}" sibTransId="{12BFD75E-76C3-4DEB-AB56-0643C7AF7B5F}"/>
    <dgm:cxn modelId="{8F1CF1E7-B1C4-441B-AAEC-17B6F87F7692}" type="presOf" srcId="{87AE1D14-4B6E-4074-8057-32309C39E562}" destId="{E51B1D63-E3AE-4A22-8E42-0C6286E64BDE}" srcOrd="0" destOrd="0" presId="urn:microsoft.com/office/officeart/2005/8/layout/vList2"/>
    <dgm:cxn modelId="{062461EB-3CD7-4AC6-A56B-B4BC6FFC448C}" type="presOf" srcId="{82E4A76E-0284-4615-A2F8-D46D4F94DD30}" destId="{F70D9AD6-BFA2-4AAE-A521-9C3C814FFDC9}" srcOrd="0" destOrd="0" presId="urn:microsoft.com/office/officeart/2005/8/layout/vList2"/>
    <dgm:cxn modelId="{1E324192-AA6E-4BD4-8FEE-818CB902E79F}" type="presParOf" srcId="{9C07C5E5-1261-425A-B5FA-F7D377266A16}" destId="{2640AAB3-AABC-40C0-9F49-383EDF3955D2}" srcOrd="0" destOrd="0" presId="urn:microsoft.com/office/officeart/2005/8/layout/vList2"/>
    <dgm:cxn modelId="{B9CEAA9F-5D40-4937-BE5A-13EA8C565149}" type="presParOf" srcId="{9C07C5E5-1261-425A-B5FA-F7D377266A16}" destId="{0EE44FEF-D4AC-4744-9AE8-48B0898D5369}" srcOrd="1" destOrd="0" presId="urn:microsoft.com/office/officeart/2005/8/layout/vList2"/>
    <dgm:cxn modelId="{C1043449-1C32-4E4E-B863-CFA51A689533}" type="presParOf" srcId="{9C07C5E5-1261-425A-B5FA-F7D377266A16}" destId="{E51B1D63-E3AE-4A22-8E42-0C6286E64BDE}" srcOrd="2" destOrd="0" presId="urn:microsoft.com/office/officeart/2005/8/layout/vList2"/>
    <dgm:cxn modelId="{E44D5074-6B96-489F-9BC2-200708E4B1A9}" type="presParOf" srcId="{9C07C5E5-1261-425A-B5FA-F7D377266A16}" destId="{F8BEF87B-3B26-4571-96E6-B5198A3F0A49}" srcOrd="3" destOrd="0" presId="urn:microsoft.com/office/officeart/2005/8/layout/vList2"/>
    <dgm:cxn modelId="{DD1D3B26-9303-44B4-A923-F20F41F4390F}" type="presParOf" srcId="{9C07C5E5-1261-425A-B5FA-F7D377266A16}" destId="{8DDE3209-CCBD-4315-BA6C-9E146D1FBC1E}" srcOrd="4" destOrd="0" presId="urn:microsoft.com/office/officeart/2005/8/layout/vList2"/>
    <dgm:cxn modelId="{0FC8EC38-A229-4597-B17D-E5F5DC5F4C0B}" type="presParOf" srcId="{9C07C5E5-1261-425A-B5FA-F7D377266A16}" destId="{99EC8246-BF23-47F0-8AE4-08639A4CA6EA}" srcOrd="5" destOrd="0" presId="urn:microsoft.com/office/officeart/2005/8/layout/vList2"/>
    <dgm:cxn modelId="{27DD67F5-024C-4E74-A391-79C768914D18}" type="presParOf" srcId="{9C07C5E5-1261-425A-B5FA-F7D377266A16}" destId="{D224E289-869C-4376-BF8D-BEA1993ADB08}" srcOrd="6" destOrd="0" presId="urn:microsoft.com/office/officeart/2005/8/layout/vList2"/>
    <dgm:cxn modelId="{997DF97E-3B1A-49AF-8F44-C6E55B9DD045}" type="presParOf" srcId="{9C07C5E5-1261-425A-B5FA-F7D377266A16}" destId="{DC86BCAD-D786-4131-B69F-171BCE980054}" srcOrd="7" destOrd="0" presId="urn:microsoft.com/office/officeart/2005/8/layout/vList2"/>
    <dgm:cxn modelId="{3CD52FF3-8608-4E01-BB74-CD4954DAB4C9}" type="presParOf" srcId="{9C07C5E5-1261-425A-B5FA-F7D377266A16}" destId="{F70D9AD6-BFA2-4AAE-A521-9C3C814FFDC9}" srcOrd="8" destOrd="0" presId="urn:microsoft.com/office/officeart/2005/8/layout/vList2"/>
    <dgm:cxn modelId="{B04422FE-2FB9-42CB-9BF1-DB55E5602622}" type="presParOf" srcId="{9C07C5E5-1261-425A-B5FA-F7D377266A16}" destId="{C42B3A00-A51F-49AA-965A-628C68534805}" srcOrd="9" destOrd="0" presId="urn:microsoft.com/office/officeart/2005/8/layout/vList2"/>
    <dgm:cxn modelId="{E49A3A09-C82F-44C0-A8EE-648A1FAD05D7}" type="presParOf" srcId="{9C07C5E5-1261-425A-B5FA-F7D377266A16}" destId="{A0A86A26-E9D3-473E-939E-FB444E4636B2}" srcOrd="10" destOrd="0" presId="urn:microsoft.com/office/officeart/2005/8/layout/vList2"/>
    <dgm:cxn modelId="{A0AF945B-EE13-4C31-875C-3989FB4701AC}" type="presParOf" srcId="{9C07C5E5-1261-425A-B5FA-F7D377266A16}" destId="{75C602F4-0055-4ADB-A9C3-F0342F847ABD}" srcOrd="11" destOrd="0" presId="urn:microsoft.com/office/officeart/2005/8/layout/vList2"/>
    <dgm:cxn modelId="{512CECF4-2CFC-412C-B625-F537C3DC2613}" type="presParOf" srcId="{9C07C5E5-1261-425A-B5FA-F7D377266A16}" destId="{E1DEE6B5-5F19-404E-85B7-289A6339AECB}" srcOrd="1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C008C8CB-2790-40F1-B0D7-FDFD292716C2}" type="doc">
      <dgm:prSet loTypeId="urn:microsoft.com/office/officeart/2018/2/layout/IconVerticalSolidList" loCatId="icon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3CA31931-63C3-4238-B97E-BE897EF2240E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b="0" i="0"/>
            <a:t>Importance of verbal communication </a:t>
          </a:r>
          <a:endParaRPr lang="en-US"/>
        </a:p>
      </dgm:t>
    </dgm:pt>
    <dgm:pt modelId="{6E1F1F94-7B54-4D3A-A229-72E65C2CE05D}" type="parTrans" cxnId="{A91B53CB-4AD7-47CF-B0AC-BE9A64E7A7FE}">
      <dgm:prSet/>
      <dgm:spPr/>
      <dgm:t>
        <a:bodyPr/>
        <a:lstStyle/>
        <a:p>
          <a:endParaRPr lang="en-US"/>
        </a:p>
      </dgm:t>
    </dgm:pt>
    <dgm:pt modelId="{59E01171-191A-4A4A-A801-E553BB87F274}" type="sibTrans" cxnId="{A91B53CB-4AD7-47CF-B0AC-BE9A64E7A7FE}">
      <dgm:prSet/>
      <dgm:spPr/>
      <dgm:t>
        <a:bodyPr/>
        <a:lstStyle/>
        <a:p>
          <a:endParaRPr lang="en-US"/>
        </a:p>
      </dgm:t>
    </dgm:pt>
    <dgm:pt modelId="{096DA0D0-4B46-4187-9432-97EDEFF31BEC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b="0" i="0"/>
            <a:t>Explains penalty reason</a:t>
          </a:r>
          <a:endParaRPr lang="en-US"/>
        </a:p>
      </dgm:t>
    </dgm:pt>
    <dgm:pt modelId="{CD3A9A88-FC78-41F4-997E-4926D9A1C941}" type="parTrans" cxnId="{6C0360FD-FB0B-42DC-9859-6490281F89A5}">
      <dgm:prSet/>
      <dgm:spPr/>
      <dgm:t>
        <a:bodyPr/>
        <a:lstStyle/>
        <a:p>
          <a:endParaRPr lang="en-US"/>
        </a:p>
      </dgm:t>
    </dgm:pt>
    <dgm:pt modelId="{92D4E67C-1DD6-4A8F-B1CA-F45C92946BD1}" type="sibTrans" cxnId="{6C0360FD-FB0B-42DC-9859-6490281F89A5}">
      <dgm:prSet/>
      <dgm:spPr/>
      <dgm:t>
        <a:bodyPr/>
        <a:lstStyle/>
        <a:p>
          <a:endParaRPr lang="en-US"/>
        </a:p>
      </dgm:t>
    </dgm:pt>
    <dgm:pt modelId="{E21E3477-42D0-4375-8727-37069C155FC8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b="0" i="0"/>
            <a:t>Official should briefly explain to player (younger age groups only)</a:t>
          </a:r>
          <a:endParaRPr lang="en-US"/>
        </a:p>
      </dgm:t>
    </dgm:pt>
    <dgm:pt modelId="{CE374067-F9E9-4F6B-96EF-57D784C1139A}" type="parTrans" cxnId="{EDD37F85-9B9A-4BF2-BEEF-C8AA568C68D5}">
      <dgm:prSet/>
      <dgm:spPr/>
      <dgm:t>
        <a:bodyPr/>
        <a:lstStyle/>
        <a:p>
          <a:endParaRPr lang="en-US"/>
        </a:p>
      </dgm:t>
    </dgm:pt>
    <dgm:pt modelId="{905B073A-01F0-4240-864E-20B9324ABECE}" type="sibTrans" cxnId="{EDD37F85-9B9A-4BF2-BEEF-C8AA568C68D5}">
      <dgm:prSet/>
      <dgm:spPr/>
      <dgm:t>
        <a:bodyPr/>
        <a:lstStyle/>
        <a:p>
          <a:endParaRPr lang="en-US"/>
        </a:p>
      </dgm:t>
    </dgm:pt>
    <dgm:pt modelId="{856743AA-D832-4E37-9851-A40D7B1D5EB5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b="0" i="0"/>
            <a:t>Be brief and to the point</a:t>
          </a:r>
          <a:endParaRPr lang="en-US"/>
        </a:p>
      </dgm:t>
    </dgm:pt>
    <dgm:pt modelId="{D7E53DE0-A3C5-48F2-A81C-35EA3EC59B89}" type="parTrans" cxnId="{0ACF8F4E-FC70-4573-998A-326FC96A9BD2}">
      <dgm:prSet/>
      <dgm:spPr/>
      <dgm:t>
        <a:bodyPr/>
        <a:lstStyle/>
        <a:p>
          <a:endParaRPr lang="en-US"/>
        </a:p>
      </dgm:t>
    </dgm:pt>
    <dgm:pt modelId="{56E7F162-64BD-4672-B826-F1042FD7A136}" type="sibTrans" cxnId="{0ACF8F4E-FC70-4573-998A-326FC96A9BD2}">
      <dgm:prSet/>
      <dgm:spPr/>
      <dgm:t>
        <a:bodyPr/>
        <a:lstStyle/>
        <a:p>
          <a:endParaRPr lang="en-US"/>
        </a:p>
      </dgm:t>
    </dgm:pt>
    <dgm:pt modelId="{C6ACE454-BCAD-4903-A860-6C82698D7B95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b="0" i="0"/>
            <a:t>Speak to captains</a:t>
          </a:r>
          <a:endParaRPr lang="en-US"/>
        </a:p>
      </dgm:t>
    </dgm:pt>
    <dgm:pt modelId="{7191389C-86BA-46F6-BADD-5EC5AFE04094}" type="parTrans" cxnId="{B42EEBB9-8045-4DF2-BFC7-71473D75E532}">
      <dgm:prSet/>
      <dgm:spPr/>
      <dgm:t>
        <a:bodyPr/>
        <a:lstStyle/>
        <a:p>
          <a:endParaRPr lang="en-US"/>
        </a:p>
      </dgm:t>
    </dgm:pt>
    <dgm:pt modelId="{3C7BF5CB-6F1E-42CD-A131-137451C9D151}" type="sibTrans" cxnId="{B42EEBB9-8045-4DF2-BFC7-71473D75E532}">
      <dgm:prSet/>
      <dgm:spPr/>
      <dgm:t>
        <a:bodyPr/>
        <a:lstStyle/>
        <a:p>
          <a:endParaRPr lang="en-US"/>
        </a:p>
      </dgm:t>
    </dgm:pt>
    <dgm:pt modelId="{E048B646-D137-43E9-A3C7-D24B008669FA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b="0" i="0"/>
            <a:t>Coaches when necessary</a:t>
          </a:r>
          <a:endParaRPr lang="en-US"/>
        </a:p>
      </dgm:t>
    </dgm:pt>
    <dgm:pt modelId="{DCF88824-06EB-47E7-8448-31E6A0071386}" type="parTrans" cxnId="{3E896113-168C-4EAC-A3A9-080691E4752B}">
      <dgm:prSet/>
      <dgm:spPr/>
      <dgm:t>
        <a:bodyPr/>
        <a:lstStyle/>
        <a:p>
          <a:endParaRPr lang="en-US"/>
        </a:p>
      </dgm:t>
    </dgm:pt>
    <dgm:pt modelId="{CA29E885-6CC7-4CD2-9784-8E71E602B6DF}" type="sibTrans" cxnId="{3E896113-168C-4EAC-A3A9-080691E4752B}">
      <dgm:prSet/>
      <dgm:spPr/>
      <dgm:t>
        <a:bodyPr/>
        <a:lstStyle/>
        <a:p>
          <a:endParaRPr lang="en-US"/>
        </a:p>
      </dgm:t>
    </dgm:pt>
    <dgm:pt modelId="{AB993233-6B39-4DEF-A80B-030FB36A4DB2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b="0" i="0"/>
            <a:t>Other reasonable players also</a:t>
          </a:r>
          <a:endParaRPr lang="en-US"/>
        </a:p>
      </dgm:t>
    </dgm:pt>
    <dgm:pt modelId="{83CD9EDD-B22D-40BF-9312-2AAD9A6B3218}" type="parTrans" cxnId="{BF27F141-38CE-4CC0-B258-9B11F78A7ECD}">
      <dgm:prSet/>
      <dgm:spPr/>
      <dgm:t>
        <a:bodyPr/>
        <a:lstStyle/>
        <a:p>
          <a:endParaRPr lang="en-US"/>
        </a:p>
      </dgm:t>
    </dgm:pt>
    <dgm:pt modelId="{ECCBB2C9-2EEF-4736-9CD7-16170EBCE0C3}" type="sibTrans" cxnId="{BF27F141-38CE-4CC0-B258-9B11F78A7ECD}">
      <dgm:prSet/>
      <dgm:spPr/>
      <dgm:t>
        <a:bodyPr/>
        <a:lstStyle/>
        <a:p>
          <a:endParaRPr lang="en-US"/>
        </a:p>
      </dgm:t>
    </dgm:pt>
    <dgm:pt modelId="{461CFDD1-0242-4792-9187-7EAC9C31FFF6}" type="pres">
      <dgm:prSet presAssocID="{C008C8CB-2790-40F1-B0D7-FDFD292716C2}" presName="root" presStyleCnt="0">
        <dgm:presLayoutVars>
          <dgm:dir/>
          <dgm:resizeHandles val="exact"/>
        </dgm:presLayoutVars>
      </dgm:prSet>
      <dgm:spPr/>
    </dgm:pt>
    <dgm:pt modelId="{984E4189-7BC7-45F0-852F-0DAD94A27B74}" type="pres">
      <dgm:prSet presAssocID="{3CA31931-63C3-4238-B97E-BE897EF2240E}" presName="compNode" presStyleCnt="0"/>
      <dgm:spPr/>
    </dgm:pt>
    <dgm:pt modelId="{23357B66-8E7F-436F-A986-0DEFFF6D0C1C}" type="pres">
      <dgm:prSet presAssocID="{3CA31931-63C3-4238-B97E-BE897EF2240E}" presName="bgRect" presStyleLbl="bgShp" presStyleIdx="0" presStyleCnt="3"/>
      <dgm:spPr/>
    </dgm:pt>
    <dgm:pt modelId="{61DC4BF1-06B5-48FD-AFB9-D8624D419E6E}" type="pres">
      <dgm:prSet presAssocID="{3CA31931-63C3-4238-B97E-BE897EF2240E}" presName="iconRect" presStyleLbl="node1" presStyleIdx="0" presStyleCnt="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Chat Bubble"/>
        </a:ext>
      </dgm:extLst>
    </dgm:pt>
    <dgm:pt modelId="{1CC0CDF6-8627-4A1A-8499-88950ECBC09F}" type="pres">
      <dgm:prSet presAssocID="{3CA31931-63C3-4238-B97E-BE897EF2240E}" presName="spaceRect" presStyleCnt="0"/>
      <dgm:spPr/>
    </dgm:pt>
    <dgm:pt modelId="{150169E4-F368-43A0-84E4-707CBA970E75}" type="pres">
      <dgm:prSet presAssocID="{3CA31931-63C3-4238-B97E-BE897EF2240E}" presName="parTx" presStyleLbl="revTx" presStyleIdx="0" presStyleCnt="5">
        <dgm:presLayoutVars>
          <dgm:chMax val="0"/>
          <dgm:chPref val="0"/>
        </dgm:presLayoutVars>
      </dgm:prSet>
      <dgm:spPr/>
    </dgm:pt>
    <dgm:pt modelId="{D88B1B95-714D-44DE-97FC-54053B24D3A1}" type="pres">
      <dgm:prSet presAssocID="{3CA31931-63C3-4238-B97E-BE897EF2240E}" presName="desTx" presStyleLbl="revTx" presStyleIdx="1" presStyleCnt="5">
        <dgm:presLayoutVars/>
      </dgm:prSet>
      <dgm:spPr/>
    </dgm:pt>
    <dgm:pt modelId="{B37E3527-AEB9-45F8-8707-91FA1801866B}" type="pres">
      <dgm:prSet presAssocID="{59E01171-191A-4A4A-A801-E553BB87F274}" presName="sibTrans" presStyleCnt="0"/>
      <dgm:spPr/>
    </dgm:pt>
    <dgm:pt modelId="{53D00D0D-DCC1-4C21-ADDB-A5E72F5AE8CF}" type="pres">
      <dgm:prSet presAssocID="{856743AA-D832-4E37-9851-A40D7B1D5EB5}" presName="compNode" presStyleCnt="0"/>
      <dgm:spPr/>
    </dgm:pt>
    <dgm:pt modelId="{DFF34211-A8EE-44A7-8117-F3FBDC436921}" type="pres">
      <dgm:prSet presAssocID="{856743AA-D832-4E37-9851-A40D7B1D5EB5}" presName="bgRect" presStyleLbl="bgShp" presStyleIdx="1" presStyleCnt="3"/>
      <dgm:spPr/>
    </dgm:pt>
    <dgm:pt modelId="{33EDD066-5F46-4464-BC73-618AF02349C3}" type="pres">
      <dgm:prSet presAssocID="{856743AA-D832-4E37-9851-A40D7B1D5EB5}" presName="iconRect" presStyleLbl="node1" presStyleIdx="1" presStyleCnt="3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Bullseye"/>
        </a:ext>
      </dgm:extLst>
    </dgm:pt>
    <dgm:pt modelId="{31FAAD1F-6E0F-4183-84BF-4385192B137B}" type="pres">
      <dgm:prSet presAssocID="{856743AA-D832-4E37-9851-A40D7B1D5EB5}" presName="spaceRect" presStyleCnt="0"/>
      <dgm:spPr/>
    </dgm:pt>
    <dgm:pt modelId="{283812F6-C42D-4225-80F3-F07C88AF15DA}" type="pres">
      <dgm:prSet presAssocID="{856743AA-D832-4E37-9851-A40D7B1D5EB5}" presName="parTx" presStyleLbl="revTx" presStyleIdx="2" presStyleCnt="5">
        <dgm:presLayoutVars>
          <dgm:chMax val="0"/>
          <dgm:chPref val="0"/>
        </dgm:presLayoutVars>
      </dgm:prSet>
      <dgm:spPr/>
    </dgm:pt>
    <dgm:pt modelId="{59760A28-73A1-41B2-96B1-64185CE7F6C4}" type="pres">
      <dgm:prSet presAssocID="{56E7F162-64BD-4672-B826-F1042FD7A136}" presName="sibTrans" presStyleCnt="0"/>
      <dgm:spPr/>
    </dgm:pt>
    <dgm:pt modelId="{F4661519-ECE6-444F-9873-DBF051AEDC9C}" type="pres">
      <dgm:prSet presAssocID="{C6ACE454-BCAD-4903-A860-6C82698D7B95}" presName="compNode" presStyleCnt="0"/>
      <dgm:spPr/>
    </dgm:pt>
    <dgm:pt modelId="{4EDF2806-7E61-431D-A111-B238FED59AFB}" type="pres">
      <dgm:prSet presAssocID="{C6ACE454-BCAD-4903-A860-6C82698D7B95}" presName="bgRect" presStyleLbl="bgShp" presStyleIdx="2" presStyleCnt="3"/>
      <dgm:spPr/>
    </dgm:pt>
    <dgm:pt modelId="{6B9405C8-D101-4A89-B771-9382D2F0E38C}" type="pres">
      <dgm:prSet presAssocID="{C6ACE454-BCAD-4903-A860-6C82698D7B95}" presName="iconRect" presStyleLbl="node1" presStyleIdx="2" presStyleCnt="3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Ice hockey outline"/>
        </a:ext>
      </dgm:extLst>
    </dgm:pt>
    <dgm:pt modelId="{E5F0E7CB-9404-4DA8-B500-58E928386840}" type="pres">
      <dgm:prSet presAssocID="{C6ACE454-BCAD-4903-A860-6C82698D7B95}" presName="spaceRect" presStyleCnt="0"/>
      <dgm:spPr/>
    </dgm:pt>
    <dgm:pt modelId="{27E6180A-1EAE-442F-A8DA-10AFEF8BA042}" type="pres">
      <dgm:prSet presAssocID="{C6ACE454-BCAD-4903-A860-6C82698D7B95}" presName="parTx" presStyleLbl="revTx" presStyleIdx="3" presStyleCnt="5">
        <dgm:presLayoutVars>
          <dgm:chMax val="0"/>
          <dgm:chPref val="0"/>
        </dgm:presLayoutVars>
      </dgm:prSet>
      <dgm:spPr/>
    </dgm:pt>
    <dgm:pt modelId="{102A0017-1A97-43D7-8751-BE91E280608F}" type="pres">
      <dgm:prSet presAssocID="{C6ACE454-BCAD-4903-A860-6C82698D7B95}" presName="desTx" presStyleLbl="revTx" presStyleIdx="4" presStyleCnt="5">
        <dgm:presLayoutVars/>
      </dgm:prSet>
      <dgm:spPr/>
    </dgm:pt>
  </dgm:ptLst>
  <dgm:cxnLst>
    <dgm:cxn modelId="{3E896113-168C-4EAC-A3A9-080691E4752B}" srcId="{C6ACE454-BCAD-4903-A860-6C82698D7B95}" destId="{E048B646-D137-43E9-A3C7-D24B008669FA}" srcOrd="0" destOrd="0" parTransId="{DCF88824-06EB-47E7-8448-31E6A0071386}" sibTransId="{CA29E885-6CC7-4CD2-9784-8E71E602B6DF}"/>
    <dgm:cxn modelId="{40630F27-9AA0-41F8-9898-056335313630}" type="presOf" srcId="{E21E3477-42D0-4375-8727-37069C155FC8}" destId="{D88B1B95-714D-44DE-97FC-54053B24D3A1}" srcOrd="0" destOrd="1" presId="urn:microsoft.com/office/officeart/2018/2/layout/IconVerticalSolidList"/>
    <dgm:cxn modelId="{BF27F141-38CE-4CC0-B258-9B11F78A7ECD}" srcId="{C6ACE454-BCAD-4903-A860-6C82698D7B95}" destId="{AB993233-6B39-4DEF-A80B-030FB36A4DB2}" srcOrd="1" destOrd="0" parTransId="{83CD9EDD-B22D-40BF-9312-2AAD9A6B3218}" sibTransId="{ECCBB2C9-2EEF-4736-9CD7-16170EBCE0C3}"/>
    <dgm:cxn modelId="{0ACF8F4E-FC70-4573-998A-326FC96A9BD2}" srcId="{C008C8CB-2790-40F1-B0D7-FDFD292716C2}" destId="{856743AA-D832-4E37-9851-A40D7B1D5EB5}" srcOrd="1" destOrd="0" parTransId="{D7E53DE0-A3C5-48F2-A81C-35EA3EC59B89}" sibTransId="{56E7F162-64BD-4672-B826-F1042FD7A136}"/>
    <dgm:cxn modelId="{EDD37F85-9B9A-4BF2-BEEF-C8AA568C68D5}" srcId="{3CA31931-63C3-4238-B97E-BE897EF2240E}" destId="{E21E3477-42D0-4375-8727-37069C155FC8}" srcOrd="1" destOrd="0" parTransId="{CE374067-F9E9-4F6B-96EF-57D784C1139A}" sibTransId="{905B073A-01F0-4240-864E-20B9324ABECE}"/>
    <dgm:cxn modelId="{BA83F089-DE2B-4812-9298-50016786202F}" type="presOf" srcId="{C6ACE454-BCAD-4903-A860-6C82698D7B95}" destId="{27E6180A-1EAE-442F-A8DA-10AFEF8BA042}" srcOrd="0" destOrd="0" presId="urn:microsoft.com/office/officeart/2018/2/layout/IconVerticalSolidList"/>
    <dgm:cxn modelId="{B4AEBCA0-5792-4F0D-8AA5-CC943B5D9D85}" type="presOf" srcId="{AB993233-6B39-4DEF-A80B-030FB36A4DB2}" destId="{102A0017-1A97-43D7-8751-BE91E280608F}" srcOrd="0" destOrd="1" presId="urn:microsoft.com/office/officeart/2018/2/layout/IconVerticalSolidList"/>
    <dgm:cxn modelId="{5F3A94B9-04D5-43B9-BD9C-34B02DBBAA75}" type="presOf" srcId="{C008C8CB-2790-40F1-B0D7-FDFD292716C2}" destId="{461CFDD1-0242-4792-9187-7EAC9C31FFF6}" srcOrd="0" destOrd="0" presId="urn:microsoft.com/office/officeart/2018/2/layout/IconVerticalSolidList"/>
    <dgm:cxn modelId="{B42EEBB9-8045-4DF2-BFC7-71473D75E532}" srcId="{C008C8CB-2790-40F1-B0D7-FDFD292716C2}" destId="{C6ACE454-BCAD-4903-A860-6C82698D7B95}" srcOrd="2" destOrd="0" parTransId="{7191389C-86BA-46F6-BADD-5EC5AFE04094}" sibTransId="{3C7BF5CB-6F1E-42CD-A131-137451C9D151}"/>
    <dgm:cxn modelId="{139DF3BA-C1B4-45B9-A4AC-74AF1A7120A6}" type="presOf" srcId="{3CA31931-63C3-4238-B97E-BE897EF2240E}" destId="{150169E4-F368-43A0-84E4-707CBA970E75}" srcOrd="0" destOrd="0" presId="urn:microsoft.com/office/officeart/2018/2/layout/IconVerticalSolidList"/>
    <dgm:cxn modelId="{A91B53CB-4AD7-47CF-B0AC-BE9A64E7A7FE}" srcId="{C008C8CB-2790-40F1-B0D7-FDFD292716C2}" destId="{3CA31931-63C3-4238-B97E-BE897EF2240E}" srcOrd="0" destOrd="0" parTransId="{6E1F1F94-7B54-4D3A-A229-72E65C2CE05D}" sibTransId="{59E01171-191A-4A4A-A801-E553BB87F274}"/>
    <dgm:cxn modelId="{A74350D6-FD18-452F-A8A6-CB2DB243F2D5}" type="presOf" srcId="{856743AA-D832-4E37-9851-A40D7B1D5EB5}" destId="{283812F6-C42D-4225-80F3-F07C88AF15DA}" srcOrd="0" destOrd="0" presId="urn:microsoft.com/office/officeart/2018/2/layout/IconVerticalSolidList"/>
    <dgm:cxn modelId="{05E686ED-5C9F-4BAB-A71C-4F28E8CB4303}" type="presOf" srcId="{E048B646-D137-43E9-A3C7-D24B008669FA}" destId="{102A0017-1A97-43D7-8751-BE91E280608F}" srcOrd="0" destOrd="0" presId="urn:microsoft.com/office/officeart/2018/2/layout/IconVerticalSolidList"/>
    <dgm:cxn modelId="{6C0360FD-FB0B-42DC-9859-6490281F89A5}" srcId="{3CA31931-63C3-4238-B97E-BE897EF2240E}" destId="{096DA0D0-4B46-4187-9432-97EDEFF31BEC}" srcOrd="0" destOrd="0" parTransId="{CD3A9A88-FC78-41F4-997E-4926D9A1C941}" sibTransId="{92D4E67C-1DD6-4A8F-B1CA-F45C92946BD1}"/>
    <dgm:cxn modelId="{7E35C5FF-6A35-4FFB-82F1-B1CC35BB0C43}" type="presOf" srcId="{096DA0D0-4B46-4187-9432-97EDEFF31BEC}" destId="{D88B1B95-714D-44DE-97FC-54053B24D3A1}" srcOrd="0" destOrd="0" presId="urn:microsoft.com/office/officeart/2018/2/layout/IconVerticalSolidList"/>
    <dgm:cxn modelId="{FC359362-01A3-48E5-8C14-FA56EC331D4E}" type="presParOf" srcId="{461CFDD1-0242-4792-9187-7EAC9C31FFF6}" destId="{984E4189-7BC7-45F0-852F-0DAD94A27B74}" srcOrd="0" destOrd="0" presId="urn:microsoft.com/office/officeart/2018/2/layout/IconVerticalSolidList"/>
    <dgm:cxn modelId="{C0751031-A9DA-4EC5-A19E-8110FE219932}" type="presParOf" srcId="{984E4189-7BC7-45F0-852F-0DAD94A27B74}" destId="{23357B66-8E7F-436F-A986-0DEFFF6D0C1C}" srcOrd="0" destOrd="0" presId="urn:microsoft.com/office/officeart/2018/2/layout/IconVerticalSolidList"/>
    <dgm:cxn modelId="{6CDA30AB-C288-4C61-B544-464875AA68D7}" type="presParOf" srcId="{984E4189-7BC7-45F0-852F-0DAD94A27B74}" destId="{61DC4BF1-06B5-48FD-AFB9-D8624D419E6E}" srcOrd="1" destOrd="0" presId="urn:microsoft.com/office/officeart/2018/2/layout/IconVerticalSolidList"/>
    <dgm:cxn modelId="{9FB1F110-57D8-4FEC-B02D-189791CFA0D4}" type="presParOf" srcId="{984E4189-7BC7-45F0-852F-0DAD94A27B74}" destId="{1CC0CDF6-8627-4A1A-8499-88950ECBC09F}" srcOrd="2" destOrd="0" presId="urn:microsoft.com/office/officeart/2018/2/layout/IconVerticalSolidList"/>
    <dgm:cxn modelId="{BD67397F-3BA1-4CCA-88D3-4E2D2737CC20}" type="presParOf" srcId="{984E4189-7BC7-45F0-852F-0DAD94A27B74}" destId="{150169E4-F368-43A0-84E4-707CBA970E75}" srcOrd="3" destOrd="0" presId="urn:microsoft.com/office/officeart/2018/2/layout/IconVerticalSolidList"/>
    <dgm:cxn modelId="{5D16C98E-E54A-43E7-91D4-269864865F30}" type="presParOf" srcId="{984E4189-7BC7-45F0-852F-0DAD94A27B74}" destId="{D88B1B95-714D-44DE-97FC-54053B24D3A1}" srcOrd="4" destOrd="0" presId="urn:microsoft.com/office/officeart/2018/2/layout/IconVerticalSolidList"/>
    <dgm:cxn modelId="{044E34F7-93A2-46C6-818B-C82E72B177DE}" type="presParOf" srcId="{461CFDD1-0242-4792-9187-7EAC9C31FFF6}" destId="{B37E3527-AEB9-45F8-8707-91FA1801866B}" srcOrd="1" destOrd="0" presId="urn:microsoft.com/office/officeart/2018/2/layout/IconVerticalSolidList"/>
    <dgm:cxn modelId="{7A7EFDB1-FBA5-449F-8F5D-A43BF5B02B04}" type="presParOf" srcId="{461CFDD1-0242-4792-9187-7EAC9C31FFF6}" destId="{53D00D0D-DCC1-4C21-ADDB-A5E72F5AE8CF}" srcOrd="2" destOrd="0" presId="urn:microsoft.com/office/officeart/2018/2/layout/IconVerticalSolidList"/>
    <dgm:cxn modelId="{015485C0-FB15-41AF-8E29-1D179994AB4B}" type="presParOf" srcId="{53D00D0D-DCC1-4C21-ADDB-A5E72F5AE8CF}" destId="{DFF34211-A8EE-44A7-8117-F3FBDC436921}" srcOrd="0" destOrd="0" presId="urn:microsoft.com/office/officeart/2018/2/layout/IconVerticalSolidList"/>
    <dgm:cxn modelId="{75C989E0-862F-4264-993F-BD62763AB1E7}" type="presParOf" srcId="{53D00D0D-DCC1-4C21-ADDB-A5E72F5AE8CF}" destId="{33EDD066-5F46-4464-BC73-618AF02349C3}" srcOrd="1" destOrd="0" presId="urn:microsoft.com/office/officeart/2018/2/layout/IconVerticalSolidList"/>
    <dgm:cxn modelId="{823FC96F-EBA7-4601-ADFF-1670B47EFF4B}" type="presParOf" srcId="{53D00D0D-DCC1-4C21-ADDB-A5E72F5AE8CF}" destId="{31FAAD1F-6E0F-4183-84BF-4385192B137B}" srcOrd="2" destOrd="0" presId="urn:microsoft.com/office/officeart/2018/2/layout/IconVerticalSolidList"/>
    <dgm:cxn modelId="{A297C866-0593-44CA-AF34-0ABD1006437E}" type="presParOf" srcId="{53D00D0D-DCC1-4C21-ADDB-A5E72F5AE8CF}" destId="{283812F6-C42D-4225-80F3-F07C88AF15DA}" srcOrd="3" destOrd="0" presId="urn:microsoft.com/office/officeart/2018/2/layout/IconVerticalSolidList"/>
    <dgm:cxn modelId="{CF7BD710-D567-4875-AB82-D4086EC02862}" type="presParOf" srcId="{461CFDD1-0242-4792-9187-7EAC9C31FFF6}" destId="{59760A28-73A1-41B2-96B1-64185CE7F6C4}" srcOrd="3" destOrd="0" presId="urn:microsoft.com/office/officeart/2018/2/layout/IconVerticalSolidList"/>
    <dgm:cxn modelId="{98B27A0C-A479-4E0D-B1DD-A0B31CE08C30}" type="presParOf" srcId="{461CFDD1-0242-4792-9187-7EAC9C31FFF6}" destId="{F4661519-ECE6-444F-9873-DBF051AEDC9C}" srcOrd="4" destOrd="0" presId="urn:microsoft.com/office/officeart/2018/2/layout/IconVerticalSolidList"/>
    <dgm:cxn modelId="{2417D73A-6D9C-41B1-90A3-7012B79C564F}" type="presParOf" srcId="{F4661519-ECE6-444F-9873-DBF051AEDC9C}" destId="{4EDF2806-7E61-431D-A111-B238FED59AFB}" srcOrd="0" destOrd="0" presId="urn:microsoft.com/office/officeart/2018/2/layout/IconVerticalSolidList"/>
    <dgm:cxn modelId="{F00C39ED-DA84-4452-A3AD-DDCFC3518055}" type="presParOf" srcId="{F4661519-ECE6-444F-9873-DBF051AEDC9C}" destId="{6B9405C8-D101-4A89-B771-9382D2F0E38C}" srcOrd="1" destOrd="0" presId="urn:microsoft.com/office/officeart/2018/2/layout/IconVerticalSolidList"/>
    <dgm:cxn modelId="{1B762A3F-8E9B-4A0E-B076-637E7EC6DAE7}" type="presParOf" srcId="{F4661519-ECE6-444F-9873-DBF051AEDC9C}" destId="{E5F0E7CB-9404-4DA8-B500-58E928386840}" srcOrd="2" destOrd="0" presId="urn:microsoft.com/office/officeart/2018/2/layout/IconVerticalSolidList"/>
    <dgm:cxn modelId="{141D1C48-E8E2-429E-BA0E-10E856274298}" type="presParOf" srcId="{F4661519-ECE6-444F-9873-DBF051AEDC9C}" destId="{27E6180A-1EAE-442F-A8DA-10AFEF8BA042}" srcOrd="3" destOrd="0" presId="urn:microsoft.com/office/officeart/2018/2/layout/IconVerticalSolidList"/>
    <dgm:cxn modelId="{40164DAF-2375-41A2-B9E1-728D3F6548FA}" type="presParOf" srcId="{F4661519-ECE6-444F-9873-DBF051AEDC9C}" destId="{102A0017-1A97-43D7-8751-BE91E280608F}" srcOrd="4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C5A6B1F8-1783-4A20-AE80-E0A772D17251}" type="doc">
      <dgm:prSet loTypeId="urn:microsoft.com/office/officeart/2005/8/layout/hList1" loCatId="list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BFD652DB-1B62-49CC-965F-6D5353FB941B}">
      <dgm:prSet/>
      <dgm:spPr/>
      <dgm:t>
        <a:bodyPr/>
        <a:lstStyle/>
        <a:p>
          <a:r>
            <a:rPr lang="en-US" b="0" i="0"/>
            <a:t>Bench minor penalties</a:t>
          </a:r>
          <a:endParaRPr lang="en-US"/>
        </a:p>
      </dgm:t>
    </dgm:pt>
    <dgm:pt modelId="{E82281D6-06C3-4360-A8ED-D0CEC2937BAB}" type="parTrans" cxnId="{F5046DE6-1663-4832-BE8D-B2F04889B376}">
      <dgm:prSet/>
      <dgm:spPr/>
      <dgm:t>
        <a:bodyPr/>
        <a:lstStyle/>
        <a:p>
          <a:endParaRPr lang="en-US"/>
        </a:p>
      </dgm:t>
    </dgm:pt>
    <dgm:pt modelId="{75A85F72-3E0A-4EA4-A8E7-2F5BA7AB3B75}" type="sibTrans" cxnId="{F5046DE6-1663-4832-BE8D-B2F04889B376}">
      <dgm:prSet/>
      <dgm:spPr/>
      <dgm:t>
        <a:bodyPr/>
        <a:lstStyle/>
        <a:p>
          <a:endParaRPr lang="en-US"/>
        </a:p>
      </dgm:t>
    </dgm:pt>
    <dgm:pt modelId="{ABCD9F68-D7AC-4B01-A784-926851865F06}">
      <dgm:prSet/>
      <dgm:spPr/>
      <dgm:t>
        <a:bodyPr/>
        <a:lstStyle/>
        <a:p>
          <a:r>
            <a:rPr lang="en-US" b="0" i="0" dirty="0"/>
            <a:t>Served by a player on the ice at the time of the infraction, except goaltender</a:t>
          </a:r>
          <a:endParaRPr lang="en-US" dirty="0"/>
        </a:p>
      </dgm:t>
    </dgm:pt>
    <dgm:pt modelId="{CBB28A46-E783-4230-B8F1-AB9E18ECCDA6}" type="parTrans" cxnId="{714FF7AB-54A7-48AB-8F90-3349A83710F6}">
      <dgm:prSet/>
      <dgm:spPr/>
      <dgm:t>
        <a:bodyPr/>
        <a:lstStyle/>
        <a:p>
          <a:endParaRPr lang="en-US"/>
        </a:p>
      </dgm:t>
    </dgm:pt>
    <dgm:pt modelId="{26330948-77C1-425F-B5BB-B9DC75707C09}" type="sibTrans" cxnId="{714FF7AB-54A7-48AB-8F90-3349A83710F6}">
      <dgm:prSet/>
      <dgm:spPr/>
      <dgm:t>
        <a:bodyPr/>
        <a:lstStyle/>
        <a:p>
          <a:endParaRPr lang="en-US"/>
        </a:p>
      </dgm:t>
    </dgm:pt>
    <dgm:pt modelId="{B177BF66-1612-41D0-8C17-172023057BFB}">
      <dgm:prSet/>
      <dgm:spPr/>
      <dgm:t>
        <a:bodyPr/>
        <a:lstStyle/>
        <a:p>
          <a:r>
            <a:rPr lang="en-US" b="0" i="0"/>
            <a:t>Goalkeeper penalties (minor, major, misconduct)</a:t>
          </a:r>
          <a:endParaRPr lang="en-US"/>
        </a:p>
      </dgm:t>
    </dgm:pt>
    <dgm:pt modelId="{7477F059-B58A-48E9-9E88-DDD6B1646645}" type="parTrans" cxnId="{1553D38D-C792-43D5-804E-FA06A0E6E0F9}">
      <dgm:prSet/>
      <dgm:spPr/>
      <dgm:t>
        <a:bodyPr/>
        <a:lstStyle/>
        <a:p>
          <a:endParaRPr lang="en-US"/>
        </a:p>
      </dgm:t>
    </dgm:pt>
    <dgm:pt modelId="{4C530A28-CCF1-41D9-B2E2-C441480C109D}" type="sibTrans" cxnId="{1553D38D-C792-43D5-804E-FA06A0E6E0F9}">
      <dgm:prSet/>
      <dgm:spPr/>
      <dgm:t>
        <a:bodyPr/>
        <a:lstStyle/>
        <a:p>
          <a:endParaRPr lang="en-US"/>
        </a:p>
      </dgm:t>
    </dgm:pt>
    <dgm:pt modelId="{CCE34D55-FC31-4FC3-9CC7-3B5547B5D1C0}">
      <dgm:prSet/>
      <dgm:spPr/>
      <dgm:t>
        <a:bodyPr/>
        <a:lstStyle/>
        <a:p>
          <a:r>
            <a:rPr lang="en-US" b="0" i="0"/>
            <a:t>Served by a player on the ice at the time of infraction</a:t>
          </a:r>
          <a:endParaRPr lang="en-US"/>
        </a:p>
      </dgm:t>
    </dgm:pt>
    <dgm:pt modelId="{E613DAFA-EED3-4A56-BD8E-9DC8D33267E2}" type="parTrans" cxnId="{FC985FE5-E304-4E5D-A212-496D9F156E83}">
      <dgm:prSet/>
      <dgm:spPr/>
      <dgm:t>
        <a:bodyPr/>
        <a:lstStyle/>
        <a:p>
          <a:endParaRPr lang="en-US"/>
        </a:p>
      </dgm:t>
    </dgm:pt>
    <dgm:pt modelId="{6BC62278-CF67-4911-AABE-045FCFD54B61}" type="sibTrans" cxnId="{FC985FE5-E304-4E5D-A212-496D9F156E83}">
      <dgm:prSet/>
      <dgm:spPr/>
      <dgm:t>
        <a:bodyPr/>
        <a:lstStyle/>
        <a:p>
          <a:endParaRPr lang="en-US"/>
        </a:p>
      </dgm:t>
    </dgm:pt>
    <dgm:pt modelId="{57630FF9-C2BD-4444-8815-F04E2E1F08CC}">
      <dgm:prSet/>
      <dgm:spPr/>
      <dgm:t>
        <a:bodyPr/>
        <a:lstStyle/>
        <a:p>
          <a:r>
            <a:rPr lang="en-US" b="0" i="0"/>
            <a:t>Injured player</a:t>
          </a:r>
          <a:endParaRPr lang="en-US"/>
        </a:p>
      </dgm:t>
    </dgm:pt>
    <dgm:pt modelId="{0A97F91D-3018-4464-B217-DE7414100B5E}" type="parTrans" cxnId="{FB71A433-A60F-47F9-B8EA-00A50BA9CF2A}">
      <dgm:prSet/>
      <dgm:spPr/>
      <dgm:t>
        <a:bodyPr/>
        <a:lstStyle/>
        <a:p>
          <a:endParaRPr lang="en-US"/>
        </a:p>
      </dgm:t>
    </dgm:pt>
    <dgm:pt modelId="{B09844A1-A08B-4082-A1F7-18030DB1CCC4}" type="sibTrans" cxnId="{FB71A433-A60F-47F9-B8EA-00A50BA9CF2A}">
      <dgm:prSet/>
      <dgm:spPr/>
      <dgm:t>
        <a:bodyPr/>
        <a:lstStyle/>
        <a:p>
          <a:endParaRPr lang="en-US"/>
        </a:p>
      </dgm:t>
    </dgm:pt>
    <dgm:pt modelId="{D91E74DF-E958-4154-90FC-F0E54CA66AC2}">
      <dgm:prSet/>
      <dgm:spPr/>
      <dgm:t>
        <a:bodyPr/>
        <a:lstStyle/>
        <a:p>
          <a:r>
            <a:rPr lang="en-US" b="0" i="0"/>
            <a:t>Substitute player to serve penalty</a:t>
          </a:r>
          <a:endParaRPr lang="en-US"/>
        </a:p>
      </dgm:t>
    </dgm:pt>
    <dgm:pt modelId="{E7B4871D-EDC8-46C8-8F89-DD182AC3DED3}" type="parTrans" cxnId="{6215EBC7-F9D0-4D55-B81B-A788FF7F7B31}">
      <dgm:prSet/>
      <dgm:spPr/>
      <dgm:t>
        <a:bodyPr/>
        <a:lstStyle/>
        <a:p>
          <a:endParaRPr lang="en-US"/>
        </a:p>
      </dgm:t>
    </dgm:pt>
    <dgm:pt modelId="{04744062-F8EA-433D-8256-B20A221266E6}" type="sibTrans" cxnId="{6215EBC7-F9D0-4D55-B81B-A788FF7F7B31}">
      <dgm:prSet/>
      <dgm:spPr/>
      <dgm:t>
        <a:bodyPr/>
        <a:lstStyle/>
        <a:p>
          <a:endParaRPr lang="en-US"/>
        </a:p>
      </dgm:t>
    </dgm:pt>
    <dgm:pt modelId="{D15D6EAF-DF15-4BC2-8EA1-0EBFBE696D7F}">
      <dgm:prSet/>
      <dgm:spPr/>
      <dgm:t>
        <a:bodyPr/>
        <a:lstStyle/>
        <a:p>
          <a:r>
            <a:rPr lang="en-US" b="0" i="0"/>
            <a:t>Once injured player returns, must take his place in penalty box</a:t>
          </a:r>
          <a:endParaRPr lang="en-US"/>
        </a:p>
      </dgm:t>
    </dgm:pt>
    <dgm:pt modelId="{104FA073-04F8-412C-8742-C51F2A6F9391}" type="parTrans" cxnId="{2F2E9FF3-DB48-4CA5-81A1-C84646846011}">
      <dgm:prSet/>
      <dgm:spPr/>
      <dgm:t>
        <a:bodyPr/>
        <a:lstStyle/>
        <a:p>
          <a:endParaRPr lang="en-US"/>
        </a:p>
      </dgm:t>
    </dgm:pt>
    <dgm:pt modelId="{A4B5AA7A-B72C-4E1A-A9BC-B00FEFC2CEF2}" type="sibTrans" cxnId="{2F2E9FF3-DB48-4CA5-81A1-C84646846011}">
      <dgm:prSet/>
      <dgm:spPr/>
      <dgm:t>
        <a:bodyPr/>
        <a:lstStyle/>
        <a:p>
          <a:endParaRPr lang="en-US"/>
        </a:p>
      </dgm:t>
    </dgm:pt>
    <dgm:pt modelId="{1765A1E6-5AEB-43BB-B46F-C22946677A1B}" type="pres">
      <dgm:prSet presAssocID="{C5A6B1F8-1783-4A20-AE80-E0A772D17251}" presName="Name0" presStyleCnt="0">
        <dgm:presLayoutVars>
          <dgm:dir/>
          <dgm:animLvl val="lvl"/>
          <dgm:resizeHandles val="exact"/>
        </dgm:presLayoutVars>
      </dgm:prSet>
      <dgm:spPr/>
    </dgm:pt>
    <dgm:pt modelId="{495CCC4A-D2A0-4294-A160-B5693B05F3A3}" type="pres">
      <dgm:prSet presAssocID="{BFD652DB-1B62-49CC-965F-6D5353FB941B}" presName="composite" presStyleCnt="0"/>
      <dgm:spPr/>
    </dgm:pt>
    <dgm:pt modelId="{83994538-7B13-4811-906B-290B5E5BEE94}" type="pres">
      <dgm:prSet presAssocID="{BFD652DB-1B62-49CC-965F-6D5353FB941B}" presName="parTx" presStyleLbl="alignNode1" presStyleIdx="0" presStyleCnt="3">
        <dgm:presLayoutVars>
          <dgm:chMax val="0"/>
          <dgm:chPref val="0"/>
          <dgm:bulletEnabled val="1"/>
        </dgm:presLayoutVars>
      </dgm:prSet>
      <dgm:spPr/>
    </dgm:pt>
    <dgm:pt modelId="{77C42E64-72AC-41CA-A754-4DD63AA5E9FE}" type="pres">
      <dgm:prSet presAssocID="{BFD652DB-1B62-49CC-965F-6D5353FB941B}" presName="desTx" presStyleLbl="alignAccFollowNode1" presStyleIdx="0" presStyleCnt="3">
        <dgm:presLayoutVars>
          <dgm:bulletEnabled val="1"/>
        </dgm:presLayoutVars>
      </dgm:prSet>
      <dgm:spPr/>
    </dgm:pt>
    <dgm:pt modelId="{B14C09D1-89E4-43DD-AB9C-797F85AF2482}" type="pres">
      <dgm:prSet presAssocID="{75A85F72-3E0A-4EA4-A8E7-2F5BA7AB3B75}" presName="space" presStyleCnt="0"/>
      <dgm:spPr/>
    </dgm:pt>
    <dgm:pt modelId="{DDB4BBEC-BF0D-4530-9352-C892577C83BF}" type="pres">
      <dgm:prSet presAssocID="{B177BF66-1612-41D0-8C17-172023057BFB}" presName="composite" presStyleCnt="0"/>
      <dgm:spPr/>
    </dgm:pt>
    <dgm:pt modelId="{DC232CF8-EB92-41DF-9301-602F019B980F}" type="pres">
      <dgm:prSet presAssocID="{B177BF66-1612-41D0-8C17-172023057BFB}" presName="parTx" presStyleLbl="alignNode1" presStyleIdx="1" presStyleCnt="3">
        <dgm:presLayoutVars>
          <dgm:chMax val="0"/>
          <dgm:chPref val="0"/>
          <dgm:bulletEnabled val="1"/>
        </dgm:presLayoutVars>
      </dgm:prSet>
      <dgm:spPr/>
    </dgm:pt>
    <dgm:pt modelId="{D651537D-727F-4162-8EBA-D60F96979E0A}" type="pres">
      <dgm:prSet presAssocID="{B177BF66-1612-41D0-8C17-172023057BFB}" presName="desTx" presStyleLbl="alignAccFollowNode1" presStyleIdx="1" presStyleCnt="3">
        <dgm:presLayoutVars>
          <dgm:bulletEnabled val="1"/>
        </dgm:presLayoutVars>
      </dgm:prSet>
      <dgm:spPr/>
    </dgm:pt>
    <dgm:pt modelId="{7556AD39-36E3-4A1A-B67E-71385443BEAB}" type="pres">
      <dgm:prSet presAssocID="{4C530A28-CCF1-41D9-B2E2-C441480C109D}" presName="space" presStyleCnt="0"/>
      <dgm:spPr/>
    </dgm:pt>
    <dgm:pt modelId="{FCEBBA5B-FD8D-49E5-8651-E7580AFF1BA6}" type="pres">
      <dgm:prSet presAssocID="{57630FF9-C2BD-4444-8815-F04E2E1F08CC}" presName="composite" presStyleCnt="0"/>
      <dgm:spPr/>
    </dgm:pt>
    <dgm:pt modelId="{DAC8A494-DF51-4204-BFCB-65618E65678C}" type="pres">
      <dgm:prSet presAssocID="{57630FF9-C2BD-4444-8815-F04E2E1F08CC}" presName="parTx" presStyleLbl="alignNode1" presStyleIdx="2" presStyleCnt="3">
        <dgm:presLayoutVars>
          <dgm:chMax val="0"/>
          <dgm:chPref val="0"/>
          <dgm:bulletEnabled val="1"/>
        </dgm:presLayoutVars>
      </dgm:prSet>
      <dgm:spPr/>
    </dgm:pt>
    <dgm:pt modelId="{14D3B557-8109-4AD0-B0FD-10AEDC9C6878}" type="pres">
      <dgm:prSet presAssocID="{57630FF9-C2BD-4444-8815-F04E2E1F08CC}" presName="desTx" presStyleLbl="alignAccFollowNode1" presStyleIdx="2" presStyleCnt="3">
        <dgm:presLayoutVars>
          <dgm:bulletEnabled val="1"/>
        </dgm:presLayoutVars>
      </dgm:prSet>
      <dgm:spPr/>
    </dgm:pt>
  </dgm:ptLst>
  <dgm:cxnLst>
    <dgm:cxn modelId="{E4741704-BE2E-4705-B76C-679D01137F9E}" type="presOf" srcId="{ABCD9F68-D7AC-4B01-A784-926851865F06}" destId="{77C42E64-72AC-41CA-A754-4DD63AA5E9FE}" srcOrd="0" destOrd="0" presId="urn:microsoft.com/office/officeart/2005/8/layout/hList1"/>
    <dgm:cxn modelId="{69FEED0C-E283-4935-BB74-BC3049AA75BF}" type="presOf" srcId="{57630FF9-C2BD-4444-8815-F04E2E1F08CC}" destId="{DAC8A494-DF51-4204-BFCB-65618E65678C}" srcOrd="0" destOrd="0" presId="urn:microsoft.com/office/officeart/2005/8/layout/hList1"/>
    <dgm:cxn modelId="{DB182233-3214-45D1-B451-8C68CA6D018B}" type="presOf" srcId="{BFD652DB-1B62-49CC-965F-6D5353FB941B}" destId="{83994538-7B13-4811-906B-290B5E5BEE94}" srcOrd="0" destOrd="0" presId="urn:microsoft.com/office/officeart/2005/8/layout/hList1"/>
    <dgm:cxn modelId="{FB71A433-A60F-47F9-B8EA-00A50BA9CF2A}" srcId="{C5A6B1F8-1783-4A20-AE80-E0A772D17251}" destId="{57630FF9-C2BD-4444-8815-F04E2E1F08CC}" srcOrd="2" destOrd="0" parTransId="{0A97F91D-3018-4464-B217-DE7414100B5E}" sibTransId="{B09844A1-A08B-4082-A1F7-18030DB1CCC4}"/>
    <dgm:cxn modelId="{52161754-7F17-42FC-A3A7-EC8DF9EE79A7}" type="presOf" srcId="{C5A6B1F8-1783-4A20-AE80-E0A772D17251}" destId="{1765A1E6-5AEB-43BB-B46F-C22946677A1B}" srcOrd="0" destOrd="0" presId="urn:microsoft.com/office/officeart/2005/8/layout/hList1"/>
    <dgm:cxn modelId="{1553D38D-C792-43D5-804E-FA06A0E6E0F9}" srcId="{C5A6B1F8-1783-4A20-AE80-E0A772D17251}" destId="{B177BF66-1612-41D0-8C17-172023057BFB}" srcOrd="1" destOrd="0" parTransId="{7477F059-B58A-48E9-9E88-DDD6B1646645}" sibTransId="{4C530A28-CCF1-41D9-B2E2-C441480C109D}"/>
    <dgm:cxn modelId="{5E6003A9-79B6-403F-AFCF-54EA5670A1FA}" type="presOf" srcId="{B177BF66-1612-41D0-8C17-172023057BFB}" destId="{DC232CF8-EB92-41DF-9301-602F019B980F}" srcOrd="0" destOrd="0" presId="urn:microsoft.com/office/officeart/2005/8/layout/hList1"/>
    <dgm:cxn modelId="{714FF7AB-54A7-48AB-8F90-3349A83710F6}" srcId="{BFD652DB-1B62-49CC-965F-6D5353FB941B}" destId="{ABCD9F68-D7AC-4B01-A784-926851865F06}" srcOrd="0" destOrd="0" parTransId="{CBB28A46-E783-4230-B8F1-AB9E18ECCDA6}" sibTransId="{26330948-77C1-425F-B5BB-B9DC75707C09}"/>
    <dgm:cxn modelId="{6215EBC7-F9D0-4D55-B81B-A788FF7F7B31}" srcId="{57630FF9-C2BD-4444-8815-F04E2E1F08CC}" destId="{D91E74DF-E958-4154-90FC-F0E54CA66AC2}" srcOrd="0" destOrd="0" parTransId="{E7B4871D-EDC8-46C8-8F89-DD182AC3DED3}" sibTransId="{04744062-F8EA-433D-8256-B20A221266E6}"/>
    <dgm:cxn modelId="{03B347D1-502A-4F72-A3E8-D906594A609A}" type="presOf" srcId="{CCE34D55-FC31-4FC3-9CC7-3B5547B5D1C0}" destId="{D651537D-727F-4162-8EBA-D60F96979E0A}" srcOrd="0" destOrd="0" presId="urn:microsoft.com/office/officeart/2005/8/layout/hList1"/>
    <dgm:cxn modelId="{1C74FEDE-BED6-4F61-8137-C6525453AEBF}" type="presOf" srcId="{D91E74DF-E958-4154-90FC-F0E54CA66AC2}" destId="{14D3B557-8109-4AD0-B0FD-10AEDC9C6878}" srcOrd="0" destOrd="0" presId="urn:microsoft.com/office/officeart/2005/8/layout/hList1"/>
    <dgm:cxn modelId="{FC985FE5-E304-4E5D-A212-496D9F156E83}" srcId="{B177BF66-1612-41D0-8C17-172023057BFB}" destId="{CCE34D55-FC31-4FC3-9CC7-3B5547B5D1C0}" srcOrd="0" destOrd="0" parTransId="{E613DAFA-EED3-4A56-BD8E-9DC8D33267E2}" sibTransId="{6BC62278-CF67-4911-AABE-045FCFD54B61}"/>
    <dgm:cxn modelId="{F5046DE6-1663-4832-BE8D-B2F04889B376}" srcId="{C5A6B1F8-1783-4A20-AE80-E0A772D17251}" destId="{BFD652DB-1B62-49CC-965F-6D5353FB941B}" srcOrd="0" destOrd="0" parTransId="{E82281D6-06C3-4360-A8ED-D0CEC2937BAB}" sibTransId="{75A85F72-3E0A-4EA4-A8E7-2F5BA7AB3B75}"/>
    <dgm:cxn modelId="{F457CFEC-D280-4716-83C3-F878E82E1AB5}" type="presOf" srcId="{D15D6EAF-DF15-4BC2-8EA1-0EBFBE696D7F}" destId="{14D3B557-8109-4AD0-B0FD-10AEDC9C6878}" srcOrd="0" destOrd="1" presId="urn:microsoft.com/office/officeart/2005/8/layout/hList1"/>
    <dgm:cxn modelId="{2F2E9FF3-DB48-4CA5-81A1-C84646846011}" srcId="{57630FF9-C2BD-4444-8815-F04E2E1F08CC}" destId="{D15D6EAF-DF15-4BC2-8EA1-0EBFBE696D7F}" srcOrd="1" destOrd="0" parTransId="{104FA073-04F8-412C-8742-C51F2A6F9391}" sibTransId="{A4B5AA7A-B72C-4E1A-A9BC-B00FEFC2CEF2}"/>
    <dgm:cxn modelId="{5062CBB8-7A00-4799-8836-10AC164B7C1C}" type="presParOf" srcId="{1765A1E6-5AEB-43BB-B46F-C22946677A1B}" destId="{495CCC4A-D2A0-4294-A160-B5693B05F3A3}" srcOrd="0" destOrd="0" presId="urn:microsoft.com/office/officeart/2005/8/layout/hList1"/>
    <dgm:cxn modelId="{90E276BF-83AE-41D9-BA42-82B280355707}" type="presParOf" srcId="{495CCC4A-D2A0-4294-A160-B5693B05F3A3}" destId="{83994538-7B13-4811-906B-290B5E5BEE94}" srcOrd="0" destOrd="0" presId="urn:microsoft.com/office/officeart/2005/8/layout/hList1"/>
    <dgm:cxn modelId="{856FAB93-177F-4603-A786-63E7053CE9AB}" type="presParOf" srcId="{495CCC4A-D2A0-4294-A160-B5693B05F3A3}" destId="{77C42E64-72AC-41CA-A754-4DD63AA5E9FE}" srcOrd="1" destOrd="0" presId="urn:microsoft.com/office/officeart/2005/8/layout/hList1"/>
    <dgm:cxn modelId="{CC695724-FB57-4DDA-BACE-CCBDCDFB150E}" type="presParOf" srcId="{1765A1E6-5AEB-43BB-B46F-C22946677A1B}" destId="{B14C09D1-89E4-43DD-AB9C-797F85AF2482}" srcOrd="1" destOrd="0" presId="urn:microsoft.com/office/officeart/2005/8/layout/hList1"/>
    <dgm:cxn modelId="{D2244B49-E941-4003-9540-42512B7415C4}" type="presParOf" srcId="{1765A1E6-5AEB-43BB-B46F-C22946677A1B}" destId="{DDB4BBEC-BF0D-4530-9352-C892577C83BF}" srcOrd="2" destOrd="0" presId="urn:microsoft.com/office/officeart/2005/8/layout/hList1"/>
    <dgm:cxn modelId="{20787BC5-AB8E-4B8A-A349-891CD0C21A39}" type="presParOf" srcId="{DDB4BBEC-BF0D-4530-9352-C892577C83BF}" destId="{DC232CF8-EB92-41DF-9301-602F019B980F}" srcOrd="0" destOrd="0" presId="urn:microsoft.com/office/officeart/2005/8/layout/hList1"/>
    <dgm:cxn modelId="{FC2B3F9B-66D5-486B-BC24-00A3EF7427C5}" type="presParOf" srcId="{DDB4BBEC-BF0D-4530-9352-C892577C83BF}" destId="{D651537D-727F-4162-8EBA-D60F96979E0A}" srcOrd="1" destOrd="0" presId="urn:microsoft.com/office/officeart/2005/8/layout/hList1"/>
    <dgm:cxn modelId="{4C034BCD-17CF-4659-8583-49C6F5FDC985}" type="presParOf" srcId="{1765A1E6-5AEB-43BB-B46F-C22946677A1B}" destId="{7556AD39-36E3-4A1A-B67E-71385443BEAB}" srcOrd="3" destOrd="0" presId="urn:microsoft.com/office/officeart/2005/8/layout/hList1"/>
    <dgm:cxn modelId="{2565522E-F46E-42A9-A1D4-382B92358727}" type="presParOf" srcId="{1765A1E6-5AEB-43BB-B46F-C22946677A1B}" destId="{FCEBBA5B-FD8D-49E5-8651-E7580AFF1BA6}" srcOrd="4" destOrd="0" presId="urn:microsoft.com/office/officeart/2005/8/layout/hList1"/>
    <dgm:cxn modelId="{45152DAE-E822-4AF2-AAC8-7DAD74AD414C}" type="presParOf" srcId="{FCEBBA5B-FD8D-49E5-8651-E7580AFF1BA6}" destId="{DAC8A494-DF51-4204-BFCB-65618E65678C}" srcOrd="0" destOrd="0" presId="urn:microsoft.com/office/officeart/2005/8/layout/hList1"/>
    <dgm:cxn modelId="{65AEEC7F-A130-4990-ACCE-8D74E53BC1A5}" type="presParOf" srcId="{FCEBBA5B-FD8D-49E5-8651-E7580AFF1BA6}" destId="{14D3B557-8109-4AD0-B0FD-10AEDC9C6878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2E0B6E22-4320-45F2-836A-1EFD99B2ECD1}" type="doc">
      <dgm:prSet loTypeId="urn:microsoft.com/office/officeart/2005/8/layout/hList1" loCatId="list" qsTypeId="urn:microsoft.com/office/officeart/2005/8/quickstyle/simple1" qsCatId="simple" csTypeId="urn:microsoft.com/office/officeart/2005/8/colors/colorful5" csCatId="colorful"/>
      <dgm:spPr/>
      <dgm:t>
        <a:bodyPr/>
        <a:lstStyle/>
        <a:p>
          <a:endParaRPr lang="en-US"/>
        </a:p>
      </dgm:t>
    </dgm:pt>
    <dgm:pt modelId="{91B786D2-08AE-4434-A35D-9A5B8C2A4070}">
      <dgm:prSet/>
      <dgm:spPr/>
      <dgm:t>
        <a:bodyPr/>
        <a:lstStyle/>
        <a:p>
          <a:r>
            <a:rPr lang="en-US"/>
            <a:t>Minor plus misconduct, </a:t>
          </a:r>
        </a:p>
      </dgm:t>
    </dgm:pt>
    <dgm:pt modelId="{4EDBCA95-5CFC-46EB-952D-3B5D7AA5AFFF}" type="parTrans" cxnId="{3CAB688D-E8F4-447F-8BA4-FC1841EFC812}">
      <dgm:prSet/>
      <dgm:spPr/>
      <dgm:t>
        <a:bodyPr/>
        <a:lstStyle/>
        <a:p>
          <a:endParaRPr lang="en-US"/>
        </a:p>
      </dgm:t>
    </dgm:pt>
    <dgm:pt modelId="{09973AE7-182B-49BB-B06F-771F18B0ACA0}" type="sibTrans" cxnId="{3CAB688D-E8F4-447F-8BA4-FC1841EFC812}">
      <dgm:prSet/>
      <dgm:spPr/>
      <dgm:t>
        <a:bodyPr/>
        <a:lstStyle/>
        <a:p>
          <a:endParaRPr lang="en-US"/>
        </a:p>
      </dgm:t>
    </dgm:pt>
    <dgm:pt modelId="{3A3541E6-E27C-4885-9360-F736A9EC5108}">
      <dgm:prSet/>
      <dgm:spPr/>
      <dgm:t>
        <a:bodyPr/>
        <a:lstStyle/>
        <a:p>
          <a:r>
            <a:rPr lang="en-US"/>
            <a:t>Additional player on penalty bench till minor expires (cannot be goalkeeper)</a:t>
          </a:r>
        </a:p>
      </dgm:t>
    </dgm:pt>
    <dgm:pt modelId="{C1ADF000-6984-4A62-86FB-8FA2AD1441FE}" type="parTrans" cxnId="{2B46C8BD-3156-4303-AAD6-AFBD8BC55177}">
      <dgm:prSet/>
      <dgm:spPr/>
      <dgm:t>
        <a:bodyPr/>
        <a:lstStyle/>
        <a:p>
          <a:endParaRPr lang="en-US"/>
        </a:p>
      </dgm:t>
    </dgm:pt>
    <dgm:pt modelId="{5BFDF72B-E9A5-4532-B2FE-E13BEE9FA1F9}" type="sibTrans" cxnId="{2B46C8BD-3156-4303-AAD6-AFBD8BC55177}">
      <dgm:prSet/>
      <dgm:spPr/>
      <dgm:t>
        <a:bodyPr/>
        <a:lstStyle/>
        <a:p>
          <a:endParaRPr lang="en-US"/>
        </a:p>
      </dgm:t>
    </dgm:pt>
    <dgm:pt modelId="{72733454-8FD7-4D6E-80A7-1D970EC926A1}">
      <dgm:prSet/>
      <dgm:spPr/>
      <dgm:t>
        <a:bodyPr/>
        <a:lstStyle/>
        <a:p>
          <a:r>
            <a:rPr lang="en-US"/>
            <a:t>Major plus misconduct</a:t>
          </a:r>
        </a:p>
      </dgm:t>
    </dgm:pt>
    <dgm:pt modelId="{D22D72BC-C108-4972-88A2-BCEEB4FB8CB7}" type="parTrans" cxnId="{E0573348-FEA4-48C7-9D53-B0A689A6510C}">
      <dgm:prSet/>
      <dgm:spPr/>
      <dgm:t>
        <a:bodyPr/>
        <a:lstStyle/>
        <a:p>
          <a:endParaRPr lang="en-US"/>
        </a:p>
      </dgm:t>
    </dgm:pt>
    <dgm:pt modelId="{874C6003-76E3-42B8-9343-82240F774564}" type="sibTrans" cxnId="{E0573348-FEA4-48C7-9D53-B0A689A6510C}">
      <dgm:prSet/>
      <dgm:spPr/>
      <dgm:t>
        <a:bodyPr/>
        <a:lstStyle/>
        <a:p>
          <a:endParaRPr lang="en-US"/>
        </a:p>
      </dgm:t>
    </dgm:pt>
    <dgm:pt modelId="{59E826D2-699A-4504-BE6C-3CD7A8F417EF}">
      <dgm:prSet/>
      <dgm:spPr/>
      <dgm:t>
        <a:bodyPr/>
        <a:lstStyle/>
        <a:p>
          <a:r>
            <a:rPr lang="en-US"/>
            <a:t>Additional player on penalty bench till major expires (cannot be goalkeeper)</a:t>
          </a:r>
        </a:p>
      </dgm:t>
    </dgm:pt>
    <dgm:pt modelId="{AD24EB58-8334-415A-87A0-0193D70F2133}" type="parTrans" cxnId="{24C76497-3EEE-4FF0-A1D5-8D3936AD74FF}">
      <dgm:prSet/>
      <dgm:spPr/>
      <dgm:t>
        <a:bodyPr/>
        <a:lstStyle/>
        <a:p>
          <a:endParaRPr lang="en-US"/>
        </a:p>
      </dgm:t>
    </dgm:pt>
    <dgm:pt modelId="{D8F81C78-9529-4935-B495-2D2629C3AFAC}" type="sibTrans" cxnId="{24C76497-3EEE-4FF0-A1D5-8D3936AD74FF}">
      <dgm:prSet/>
      <dgm:spPr/>
      <dgm:t>
        <a:bodyPr/>
        <a:lstStyle/>
        <a:p>
          <a:endParaRPr lang="en-US"/>
        </a:p>
      </dgm:t>
    </dgm:pt>
    <dgm:pt modelId="{5EF73544-8AB4-4AD6-A8B9-4089A7FBFB48}" type="pres">
      <dgm:prSet presAssocID="{2E0B6E22-4320-45F2-836A-1EFD99B2ECD1}" presName="Name0" presStyleCnt="0">
        <dgm:presLayoutVars>
          <dgm:dir/>
          <dgm:animLvl val="lvl"/>
          <dgm:resizeHandles val="exact"/>
        </dgm:presLayoutVars>
      </dgm:prSet>
      <dgm:spPr/>
    </dgm:pt>
    <dgm:pt modelId="{34AF8EED-63FB-4581-B8A0-486BB8CBAB71}" type="pres">
      <dgm:prSet presAssocID="{91B786D2-08AE-4434-A35D-9A5B8C2A4070}" presName="composite" presStyleCnt="0"/>
      <dgm:spPr/>
    </dgm:pt>
    <dgm:pt modelId="{59D9719C-CF6A-4008-88BE-0BB205D240E2}" type="pres">
      <dgm:prSet presAssocID="{91B786D2-08AE-4434-A35D-9A5B8C2A4070}" presName="parTx" presStyleLbl="alignNode1" presStyleIdx="0" presStyleCnt="2">
        <dgm:presLayoutVars>
          <dgm:chMax val="0"/>
          <dgm:chPref val="0"/>
          <dgm:bulletEnabled val="1"/>
        </dgm:presLayoutVars>
      </dgm:prSet>
      <dgm:spPr/>
    </dgm:pt>
    <dgm:pt modelId="{E7C03E8E-6B8E-4978-BD05-E3590147DC0A}" type="pres">
      <dgm:prSet presAssocID="{91B786D2-08AE-4434-A35D-9A5B8C2A4070}" presName="desTx" presStyleLbl="alignAccFollowNode1" presStyleIdx="0" presStyleCnt="2">
        <dgm:presLayoutVars>
          <dgm:bulletEnabled val="1"/>
        </dgm:presLayoutVars>
      </dgm:prSet>
      <dgm:spPr/>
    </dgm:pt>
    <dgm:pt modelId="{84B4290B-5E4A-4CFC-BE12-11CAFCB3D32A}" type="pres">
      <dgm:prSet presAssocID="{09973AE7-182B-49BB-B06F-771F18B0ACA0}" presName="space" presStyleCnt="0"/>
      <dgm:spPr/>
    </dgm:pt>
    <dgm:pt modelId="{E2872980-7AB8-4A26-BD6A-FDCD2C22BE95}" type="pres">
      <dgm:prSet presAssocID="{72733454-8FD7-4D6E-80A7-1D970EC926A1}" presName="composite" presStyleCnt="0"/>
      <dgm:spPr/>
    </dgm:pt>
    <dgm:pt modelId="{65B08A89-FFD3-4062-9201-70A79D899315}" type="pres">
      <dgm:prSet presAssocID="{72733454-8FD7-4D6E-80A7-1D970EC926A1}" presName="parTx" presStyleLbl="alignNode1" presStyleIdx="1" presStyleCnt="2">
        <dgm:presLayoutVars>
          <dgm:chMax val="0"/>
          <dgm:chPref val="0"/>
          <dgm:bulletEnabled val="1"/>
        </dgm:presLayoutVars>
      </dgm:prSet>
      <dgm:spPr/>
    </dgm:pt>
    <dgm:pt modelId="{058DBD15-1830-4EAD-975F-CA29FB720FF5}" type="pres">
      <dgm:prSet presAssocID="{72733454-8FD7-4D6E-80A7-1D970EC926A1}" presName="desTx" presStyleLbl="alignAccFollowNode1" presStyleIdx="1" presStyleCnt="2">
        <dgm:presLayoutVars>
          <dgm:bulletEnabled val="1"/>
        </dgm:presLayoutVars>
      </dgm:prSet>
      <dgm:spPr/>
    </dgm:pt>
  </dgm:ptLst>
  <dgm:cxnLst>
    <dgm:cxn modelId="{FA2D2419-E92E-4FFB-87FC-057BDEA88A1A}" type="presOf" srcId="{3A3541E6-E27C-4885-9360-F736A9EC5108}" destId="{E7C03E8E-6B8E-4978-BD05-E3590147DC0A}" srcOrd="0" destOrd="0" presId="urn:microsoft.com/office/officeart/2005/8/layout/hList1"/>
    <dgm:cxn modelId="{0B038530-0BD0-4F6A-885D-5BAB930CF695}" type="presOf" srcId="{59E826D2-699A-4504-BE6C-3CD7A8F417EF}" destId="{058DBD15-1830-4EAD-975F-CA29FB720FF5}" srcOrd="0" destOrd="0" presId="urn:microsoft.com/office/officeart/2005/8/layout/hList1"/>
    <dgm:cxn modelId="{DBA28166-A456-43C2-B5C4-480303E7D099}" type="presOf" srcId="{72733454-8FD7-4D6E-80A7-1D970EC926A1}" destId="{65B08A89-FFD3-4062-9201-70A79D899315}" srcOrd="0" destOrd="0" presId="urn:microsoft.com/office/officeart/2005/8/layout/hList1"/>
    <dgm:cxn modelId="{E0573348-FEA4-48C7-9D53-B0A689A6510C}" srcId="{2E0B6E22-4320-45F2-836A-1EFD99B2ECD1}" destId="{72733454-8FD7-4D6E-80A7-1D970EC926A1}" srcOrd="1" destOrd="0" parTransId="{D22D72BC-C108-4972-88A2-BCEEB4FB8CB7}" sibTransId="{874C6003-76E3-42B8-9343-82240F774564}"/>
    <dgm:cxn modelId="{3CAB688D-E8F4-447F-8BA4-FC1841EFC812}" srcId="{2E0B6E22-4320-45F2-836A-1EFD99B2ECD1}" destId="{91B786D2-08AE-4434-A35D-9A5B8C2A4070}" srcOrd="0" destOrd="0" parTransId="{4EDBCA95-5CFC-46EB-952D-3B5D7AA5AFFF}" sibTransId="{09973AE7-182B-49BB-B06F-771F18B0ACA0}"/>
    <dgm:cxn modelId="{24C76497-3EEE-4FF0-A1D5-8D3936AD74FF}" srcId="{72733454-8FD7-4D6E-80A7-1D970EC926A1}" destId="{59E826D2-699A-4504-BE6C-3CD7A8F417EF}" srcOrd="0" destOrd="0" parTransId="{AD24EB58-8334-415A-87A0-0193D70F2133}" sibTransId="{D8F81C78-9529-4935-B495-2D2629C3AFAC}"/>
    <dgm:cxn modelId="{7CAEAEAA-DE9C-45B4-A8DE-B56EDE141C10}" type="presOf" srcId="{2E0B6E22-4320-45F2-836A-1EFD99B2ECD1}" destId="{5EF73544-8AB4-4AD6-A8B9-4089A7FBFB48}" srcOrd="0" destOrd="0" presId="urn:microsoft.com/office/officeart/2005/8/layout/hList1"/>
    <dgm:cxn modelId="{2B46C8BD-3156-4303-AAD6-AFBD8BC55177}" srcId="{91B786D2-08AE-4434-A35D-9A5B8C2A4070}" destId="{3A3541E6-E27C-4885-9360-F736A9EC5108}" srcOrd="0" destOrd="0" parTransId="{C1ADF000-6984-4A62-86FB-8FA2AD1441FE}" sibTransId="{5BFDF72B-E9A5-4532-B2FE-E13BEE9FA1F9}"/>
    <dgm:cxn modelId="{F5FAD8F0-F6C1-4219-96C9-454839BEDD65}" type="presOf" srcId="{91B786D2-08AE-4434-A35D-9A5B8C2A4070}" destId="{59D9719C-CF6A-4008-88BE-0BB205D240E2}" srcOrd="0" destOrd="0" presId="urn:microsoft.com/office/officeart/2005/8/layout/hList1"/>
    <dgm:cxn modelId="{4D4F38FC-0D9E-45A4-AA90-BA0A96CB8B4D}" type="presParOf" srcId="{5EF73544-8AB4-4AD6-A8B9-4089A7FBFB48}" destId="{34AF8EED-63FB-4581-B8A0-486BB8CBAB71}" srcOrd="0" destOrd="0" presId="urn:microsoft.com/office/officeart/2005/8/layout/hList1"/>
    <dgm:cxn modelId="{FD8374F2-4C4A-4B57-84E6-E04B745540A7}" type="presParOf" srcId="{34AF8EED-63FB-4581-B8A0-486BB8CBAB71}" destId="{59D9719C-CF6A-4008-88BE-0BB205D240E2}" srcOrd="0" destOrd="0" presId="urn:microsoft.com/office/officeart/2005/8/layout/hList1"/>
    <dgm:cxn modelId="{3A383A71-B582-4720-8510-BEC4BA809135}" type="presParOf" srcId="{34AF8EED-63FB-4581-B8A0-486BB8CBAB71}" destId="{E7C03E8E-6B8E-4978-BD05-E3590147DC0A}" srcOrd="1" destOrd="0" presId="urn:microsoft.com/office/officeart/2005/8/layout/hList1"/>
    <dgm:cxn modelId="{19F1CE43-ADF0-42A0-8E45-0AC7C3FA8E69}" type="presParOf" srcId="{5EF73544-8AB4-4AD6-A8B9-4089A7FBFB48}" destId="{84B4290B-5E4A-4CFC-BE12-11CAFCB3D32A}" srcOrd="1" destOrd="0" presId="urn:microsoft.com/office/officeart/2005/8/layout/hList1"/>
    <dgm:cxn modelId="{865C47BF-2633-4F28-8D8F-EFABC5727ADE}" type="presParOf" srcId="{5EF73544-8AB4-4AD6-A8B9-4089A7FBFB48}" destId="{E2872980-7AB8-4A26-BD6A-FDCD2C22BE95}" srcOrd="2" destOrd="0" presId="urn:microsoft.com/office/officeart/2005/8/layout/hList1"/>
    <dgm:cxn modelId="{2AD66F54-FFB5-4284-B44B-F19BE86CCC14}" type="presParOf" srcId="{E2872980-7AB8-4A26-BD6A-FDCD2C22BE95}" destId="{65B08A89-FFD3-4062-9201-70A79D899315}" srcOrd="0" destOrd="0" presId="urn:microsoft.com/office/officeart/2005/8/layout/hList1"/>
    <dgm:cxn modelId="{7D089DF6-2133-4912-872E-D6B121EDAB30}" type="presParOf" srcId="{E2872980-7AB8-4A26-BD6A-FDCD2C22BE95}" destId="{058DBD15-1830-4EAD-975F-CA29FB720FF5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C62CC21-7214-4E59-A1C5-23C295C843CA}">
      <dsp:nvSpPr>
        <dsp:cNvPr id="0" name=""/>
        <dsp:cNvSpPr/>
      </dsp:nvSpPr>
      <dsp:spPr>
        <a:xfrm>
          <a:off x="0" y="399233"/>
          <a:ext cx="7680400" cy="428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96D33F6-5484-4269-84C5-D47A2A2C4699}">
      <dsp:nvSpPr>
        <dsp:cNvPr id="0" name=""/>
        <dsp:cNvSpPr/>
      </dsp:nvSpPr>
      <dsp:spPr>
        <a:xfrm>
          <a:off x="384020" y="148313"/>
          <a:ext cx="5376280" cy="5018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11" tIns="0" rIns="203211" bIns="0" numCol="1" spcCol="1270" anchor="ctr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b="0" i="0" kern="1200"/>
            <a:t>Penalty signals are vital</a:t>
          </a:r>
          <a:endParaRPr lang="en-US" sz="1700" kern="1200"/>
        </a:p>
      </dsp:txBody>
      <dsp:txXfrm>
        <a:off x="408518" y="172811"/>
        <a:ext cx="5327284" cy="452844"/>
      </dsp:txXfrm>
    </dsp:sp>
    <dsp:sp modelId="{E8173D1B-8D45-4B7D-A933-BEF5B1295284}">
      <dsp:nvSpPr>
        <dsp:cNvPr id="0" name=""/>
        <dsp:cNvSpPr/>
      </dsp:nvSpPr>
      <dsp:spPr>
        <a:xfrm>
          <a:off x="0" y="1170353"/>
          <a:ext cx="7680400" cy="709537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96084" tIns="354076" rIns="596084" bIns="120904" numCol="1" spcCol="1270" anchor="t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700" b="0" i="0" kern="1200"/>
            <a:t>Immediate whistle</a:t>
          </a:r>
          <a:endParaRPr lang="en-US" sz="1700" kern="1200"/>
        </a:p>
      </dsp:txBody>
      <dsp:txXfrm>
        <a:off x="0" y="1170353"/>
        <a:ext cx="7680400" cy="709537"/>
      </dsp:txXfrm>
    </dsp:sp>
    <dsp:sp modelId="{C711491F-2774-423F-8CD6-2F4BA5091A59}">
      <dsp:nvSpPr>
        <dsp:cNvPr id="0" name=""/>
        <dsp:cNvSpPr/>
      </dsp:nvSpPr>
      <dsp:spPr>
        <a:xfrm>
          <a:off x="384020" y="919433"/>
          <a:ext cx="5376280" cy="5018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11" tIns="0" rIns="203211" bIns="0" numCol="1" spcCol="1270" anchor="ctr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b="0" i="0" kern="1200"/>
            <a:t>Penalty by team in possession of puck</a:t>
          </a:r>
          <a:endParaRPr lang="en-US" sz="1700" kern="1200"/>
        </a:p>
      </dsp:txBody>
      <dsp:txXfrm>
        <a:off x="408518" y="943931"/>
        <a:ext cx="5327284" cy="452844"/>
      </dsp:txXfrm>
    </dsp:sp>
    <dsp:sp modelId="{6846DDBB-58ED-45E2-9D72-9B06D3139CD5}">
      <dsp:nvSpPr>
        <dsp:cNvPr id="0" name=""/>
        <dsp:cNvSpPr/>
      </dsp:nvSpPr>
      <dsp:spPr>
        <a:xfrm>
          <a:off x="0" y="2222611"/>
          <a:ext cx="7680400" cy="990675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96084" tIns="354076" rIns="596084" bIns="120904" numCol="1" spcCol="1270" anchor="t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700" b="0" i="0" kern="1200"/>
            <a:t>Delayed “slow” whistle</a:t>
          </a:r>
          <a:endParaRPr lang="en-US" sz="1700" kern="1200"/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700" b="0" i="0" kern="1200"/>
            <a:t>When offending team gains possession of puck, sound whistle</a:t>
          </a:r>
          <a:endParaRPr lang="en-US" sz="1700" kern="1200"/>
        </a:p>
      </dsp:txBody>
      <dsp:txXfrm>
        <a:off x="0" y="2222611"/>
        <a:ext cx="7680400" cy="990675"/>
      </dsp:txXfrm>
    </dsp:sp>
    <dsp:sp modelId="{AAEA99D6-8F33-4783-9E8F-10CE752F9E31}">
      <dsp:nvSpPr>
        <dsp:cNvPr id="0" name=""/>
        <dsp:cNvSpPr/>
      </dsp:nvSpPr>
      <dsp:spPr>
        <a:xfrm>
          <a:off x="384020" y="1971691"/>
          <a:ext cx="5376280" cy="5018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11" tIns="0" rIns="203211" bIns="0" numCol="1" spcCol="1270" anchor="ctr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b="0" i="0" kern="1200"/>
            <a:t>Penalty by team not in possession of puck</a:t>
          </a:r>
          <a:endParaRPr lang="en-US" sz="1700" kern="1200"/>
        </a:p>
      </dsp:txBody>
      <dsp:txXfrm>
        <a:off x="408518" y="1996189"/>
        <a:ext cx="5327284" cy="45284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664EF8C-A757-4A63-BA08-A178616DCCED}">
      <dsp:nvSpPr>
        <dsp:cNvPr id="0" name=""/>
        <dsp:cNvSpPr/>
      </dsp:nvSpPr>
      <dsp:spPr>
        <a:xfrm>
          <a:off x="0" y="410"/>
          <a:ext cx="7680400" cy="960222"/>
        </a:xfrm>
        <a:prstGeom prst="roundRect">
          <a:avLst>
            <a:gd name="adj" fmla="val 10000"/>
          </a:avLst>
        </a:prstGeom>
        <a:solidFill>
          <a:schemeClr val="accent3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F890390-EE9D-4AC0-AD78-0862AF050D3A}">
      <dsp:nvSpPr>
        <dsp:cNvPr id="0" name=""/>
        <dsp:cNvSpPr/>
      </dsp:nvSpPr>
      <dsp:spPr>
        <a:xfrm>
          <a:off x="290467" y="216460"/>
          <a:ext cx="528122" cy="528122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0D8A22A-FEEC-49C9-BB79-8EDAAC8BA033}">
      <dsp:nvSpPr>
        <dsp:cNvPr id="0" name=""/>
        <dsp:cNvSpPr/>
      </dsp:nvSpPr>
      <dsp:spPr>
        <a:xfrm>
          <a:off x="1109057" y="410"/>
          <a:ext cx="3456180" cy="96022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624" tIns="101624" rIns="101624" bIns="101624" numCol="1" spcCol="1270" anchor="ctr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b="0" i="0" kern="1200"/>
            <a:t>Point to player (look past player)</a:t>
          </a:r>
          <a:endParaRPr lang="en-US" sz="2500" kern="1200"/>
        </a:p>
      </dsp:txBody>
      <dsp:txXfrm>
        <a:off x="1109057" y="410"/>
        <a:ext cx="3456180" cy="960222"/>
      </dsp:txXfrm>
    </dsp:sp>
    <dsp:sp modelId="{AEC37F75-A7E7-41FD-8533-D752F9CAE8DC}">
      <dsp:nvSpPr>
        <dsp:cNvPr id="0" name=""/>
        <dsp:cNvSpPr/>
      </dsp:nvSpPr>
      <dsp:spPr>
        <a:xfrm>
          <a:off x="4565237" y="410"/>
          <a:ext cx="3115162" cy="96022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624" tIns="101624" rIns="101624" bIns="101624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b="0" i="0" kern="1200"/>
            <a:t>Open palm, Closed fingers, Thumb tucked in</a:t>
          </a:r>
          <a:endParaRPr lang="en-US" sz="1800" kern="1200"/>
        </a:p>
      </dsp:txBody>
      <dsp:txXfrm>
        <a:off x="4565237" y="410"/>
        <a:ext cx="3115162" cy="960222"/>
      </dsp:txXfrm>
    </dsp:sp>
    <dsp:sp modelId="{07F55D63-D46F-422E-BA47-843F2DD12411}">
      <dsp:nvSpPr>
        <dsp:cNvPr id="0" name=""/>
        <dsp:cNvSpPr/>
      </dsp:nvSpPr>
      <dsp:spPr>
        <a:xfrm>
          <a:off x="0" y="1200688"/>
          <a:ext cx="7680400" cy="960222"/>
        </a:xfrm>
        <a:prstGeom prst="roundRect">
          <a:avLst>
            <a:gd name="adj" fmla="val 10000"/>
          </a:avLst>
        </a:prstGeom>
        <a:solidFill>
          <a:schemeClr val="accent3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E9AC7AF-91AF-4727-A1D1-980CF86784DF}">
      <dsp:nvSpPr>
        <dsp:cNvPr id="0" name=""/>
        <dsp:cNvSpPr/>
      </dsp:nvSpPr>
      <dsp:spPr>
        <a:xfrm>
          <a:off x="290467" y="1416738"/>
          <a:ext cx="528122" cy="528122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A0E5443-A2B6-40AF-A8E4-D472AE8E30DF}">
      <dsp:nvSpPr>
        <dsp:cNvPr id="0" name=""/>
        <dsp:cNvSpPr/>
      </dsp:nvSpPr>
      <dsp:spPr>
        <a:xfrm>
          <a:off x="1109057" y="1200688"/>
          <a:ext cx="6571342" cy="96022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624" tIns="101624" rIns="101624" bIns="101624" numCol="1" spcCol="1270" anchor="ctr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b="0" i="0" kern="1200"/>
            <a:t>Verbalize number and color</a:t>
          </a:r>
          <a:endParaRPr lang="en-US" sz="2500" kern="1200"/>
        </a:p>
      </dsp:txBody>
      <dsp:txXfrm>
        <a:off x="1109057" y="1200688"/>
        <a:ext cx="6571342" cy="960222"/>
      </dsp:txXfrm>
    </dsp:sp>
    <dsp:sp modelId="{D826FE95-6CB8-4FB0-82F7-562977C94C53}">
      <dsp:nvSpPr>
        <dsp:cNvPr id="0" name=""/>
        <dsp:cNvSpPr/>
      </dsp:nvSpPr>
      <dsp:spPr>
        <a:xfrm>
          <a:off x="0" y="2400966"/>
          <a:ext cx="7680400" cy="960222"/>
        </a:xfrm>
        <a:prstGeom prst="roundRect">
          <a:avLst>
            <a:gd name="adj" fmla="val 10000"/>
          </a:avLst>
        </a:prstGeom>
        <a:solidFill>
          <a:schemeClr val="accent3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7EED8AA-9063-48E7-8759-19989D44D5B3}">
      <dsp:nvSpPr>
        <dsp:cNvPr id="0" name=""/>
        <dsp:cNvSpPr/>
      </dsp:nvSpPr>
      <dsp:spPr>
        <a:xfrm>
          <a:off x="290467" y="2617017"/>
          <a:ext cx="528122" cy="528122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34D7F60-A3E8-431E-85A3-8DD98E900A67}">
      <dsp:nvSpPr>
        <dsp:cNvPr id="0" name=""/>
        <dsp:cNvSpPr/>
      </dsp:nvSpPr>
      <dsp:spPr>
        <a:xfrm>
          <a:off x="1109057" y="2400966"/>
          <a:ext cx="3456180" cy="96022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624" tIns="101624" rIns="101624" bIns="101624" numCol="1" spcCol="1270" anchor="ctr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b="0" i="0" kern="1200"/>
            <a:t>Signal and verbalize infraction</a:t>
          </a:r>
          <a:endParaRPr lang="en-US" sz="2500" kern="1200"/>
        </a:p>
      </dsp:txBody>
      <dsp:txXfrm>
        <a:off x="1109057" y="2400966"/>
        <a:ext cx="3456180" cy="960222"/>
      </dsp:txXfrm>
    </dsp:sp>
    <dsp:sp modelId="{10D0A351-4632-45F8-B958-DA83393BFA2D}">
      <dsp:nvSpPr>
        <dsp:cNvPr id="0" name=""/>
        <dsp:cNvSpPr/>
      </dsp:nvSpPr>
      <dsp:spPr>
        <a:xfrm>
          <a:off x="4565237" y="2400966"/>
          <a:ext cx="3115162" cy="96022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624" tIns="101624" rIns="101624" bIns="101624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b="0" i="0" kern="1200"/>
            <a:t>Do not indicate type of penalty (minor, major, etc.)</a:t>
          </a:r>
          <a:endParaRPr lang="en-US" sz="1800" kern="1200"/>
        </a:p>
      </dsp:txBody>
      <dsp:txXfrm>
        <a:off x="4565237" y="2400966"/>
        <a:ext cx="3115162" cy="960222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A5FC4E0-5940-437A-AD69-88BBA8D8376C}">
      <dsp:nvSpPr>
        <dsp:cNvPr id="0" name=""/>
        <dsp:cNvSpPr/>
      </dsp:nvSpPr>
      <dsp:spPr>
        <a:xfrm>
          <a:off x="0" y="365255"/>
          <a:ext cx="7680325" cy="5382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b="0" i="0" kern="1200" dirty="0"/>
            <a:t>3 strides forward then backwards to the penalty bench</a:t>
          </a:r>
          <a:endParaRPr lang="en-US" sz="2300" kern="1200" dirty="0"/>
        </a:p>
      </dsp:txBody>
      <dsp:txXfrm>
        <a:off x="26273" y="391528"/>
        <a:ext cx="7627779" cy="485654"/>
      </dsp:txXfrm>
    </dsp:sp>
    <dsp:sp modelId="{EC8704BF-4E30-4D89-BB3C-9850B62968C3}">
      <dsp:nvSpPr>
        <dsp:cNvPr id="0" name=""/>
        <dsp:cNvSpPr/>
      </dsp:nvSpPr>
      <dsp:spPr>
        <a:xfrm>
          <a:off x="0" y="885488"/>
          <a:ext cx="7680325" cy="38088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3850" tIns="29210" rIns="163576" bIns="29210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800" b="0" i="0" kern="1200"/>
            <a:t>Watch penalized player and others</a:t>
          </a:r>
          <a:endParaRPr lang="en-US" sz="1800" kern="1200"/>
        </a:p>
      </dsp:txBody>
      <dsp:txXfrm>
        <a:off x="0" y="885488"/>
        <a:ext cx="7680325" cy="380880"/>
      </dsp:txXfrm>
    </dsp:sp>
    <dsp:sp modelId="{6F5B100D-A825-4C6D-9937-1558FB44DAC9}">
      <dsp:nvSpPr>
        <dsp:cNvPr id="0" name=""/>
        <dsp:cNvSpPr/>
      </dsp:nvSpPr>
      <dsp:spPr>
        <a:xfrm>
          <a:off x="0" y="1266368"/>
          <a:ext cx="7680325" cy="5382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b="0" i="0" kern="1200"/>
            <a:t>Stop at penalty bench</a:t>
          </a:r>
          <a:endParaRPr lang="en-US" sz="2300" kern="1200"/>
        </a:p>
      </dsp:txBody>
      <dsp:txXfrm>
        <a:off x="26273" y="1292641"/>
        <a:ext cx="7627779" cy="485654"/>
      </dsp:txXfrm>
    </dsp:sp>
    <dsp:sp modelId="{25EA1068-4DE0-4500-9288-8DA2E3EC0ACD}">
      <dsp:nvSpPr>
        <dsp:cNvPr id="0" name=""/>
        <dsp:cNvSpPr/>
      </dsp:nvSpPr>
      <dsp:spPr>
        <a:xfrm>
          <a:off x="0" y="1870809"/>
          <a:ext cx="7680325" cy="5382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b="0" i="0" kern="1200"/>
            <a:t>Signal and verbalize infraction</a:t>
          </a:r>
          <a:endParaRPr lang="en-US" sz="2300" kern="1200"/>
        </a:p>
      </dsp:txBody>
      <dsp:txXfrm>
        <a:off x="26273" y="1897082"/>
        <a:ext cx="7627779" cy="485654"/>
      </dsp:txXfrm>
    </dsp:sp>
    <dsp:sp modelId="{290D1761-291C-4E93-9F3D-309E7C62C3A2}">
      <dsp:nvSpPr>
        <dsp:cNvPr id="0" name=""/>
        <dsp:cNvSpPr/>
      </dsp:nvSpPr>
      <dsp:spPr>
        <a:xfrm>
          <a:off x="0" y="2475249"/>
          <a:ext cx="7680325" cy="5382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b="0" i="0" kern="1200"/>
            <a:t>Proper cadence through entire procedure</a:t>
          </a:r>
          <a:endParaRPr lang="en-US" sz="2300" kern="1200"/>
        </a:p>
      </dsp:txBody>
      <dsp:txXfrm>
        <a:off x="26273" y="2501522"/>
        <a:ext cx="7627779" cy="485654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640AAB3-AABC-40C0-9F49-383EDF3955D2}">
      <dsp:nvSpPr>
        <dsp:cNvPr id="0" name=""/>
        <dsp:cNvSpPr/>
      </dsp:nvSpPr>
      <dsp:spPr>
        <a:xfrm>
          <a:off x="0" y="51079"/>
          <a:ext cx="7680400" cy="4212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b="0" i="0" kern="1200"/>
            <a:t>Slow, controlled cadence </a:t>
          </a:r>
          <a:endParaRPr lang="en-US" sz="1800" kern="1200"/>
        </a:p>
      </dsp:txBody>
      <dsp:txXfrm>
        <a:off x="20561" y="71640"/>
        <a:ext cx="7639278" cy="380078"/>
      </dsp:txXfrm>
    </dsp:sp>
    <dsp:sp modelId="{E51B1D63-E3AE-4A22-8E42-0C6286E64BDE}">
      <dsp:nvSpPr>
        <dsp:cNvPr id="0" name=""/>
        <dsp:cNvSpPr/>
      </dsp:nvSpPr>
      <dsp:spPr>
        <a:xfrm>
          <a:off x="0" y="524119"/>
          <a:ext cx="7680400" cy="4212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b="0" i="0" kern="1200"/>
            <a:t>No thumbs out</a:t>
          </a:r>
          <a:endParaRPr lang="en-US" sz="1800" kern="1200"/>
        </a:p>
      </dsp:txBody>
      <dsp:txXfrm>
        <a:off x="20561" y="544680"/>
        <a:ext cx="7639278" cy="380078"/>
      </dsp:txXfrm>
    </dsp:sp>
    <dsp:sp modelId="{8DDE3209-CCBD-4315-BA6C-9E146D1FBC1E}">
      <dsp:nvSpPr>
        <dsp:cNvPr id="0" name=""/>
        <dsp:cNvSpPr/>
      </dsp:nvSpPr>
      <dsp:spPr>
        <a:xfrm>
          <a:off x="0" y="997160"/>
          <a:ext cx="7680400" cy="4212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b="0" i="0" kern="1200"/>
            <a:t>No skating through signals</a:t>
          </a:r>
          <a:endParaRPr lang="en-US" sz="1800" kern="1200"/>
        </a:p>
      </dsp:txBody>
      <dsp:txXfrm>
        <a:off x="20561" y="1017721"/>
        <a:ext cx="7639278" cy="380078"/>
      </dsp:txXfrm>
    </dsp:sp>
    <dsp:sp modelId="{D224E289-869C-4376-BF8D-BEA1993ADB08}">
      <dsp:nvSpPr>
        <dsp:cNvPr id="0" name=""/>
        <dsp:cNvSpPr/>
      </dsp:nvSpPr>
      <dsp:spPr>
        <a:xfrm>
          <a:off x="0" y="1470200"/>
          <a:ext cx="7680400" cy="4212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b="0" i="0" kern="1200"/>
            <a:t>No hurrying through signals</a:t>
          </a:r>
          <a:endParaRPr lang="en-US" sz="1800" kern="1200"/>
        </a:p>
      </dsp:txBody>
      <dsp:txXfrm>
        <a:off x="20561" y="1490761"/>
        <a:ext cx="7639278" cy="380078"/>
      </dsp:txXfrm>
    </dsp:sp>
    <dsp:sp modelId="{F70D9AD6-BFA2-4AAE-A521-9C3C814FFDC9}">
      <dsp:nvSpPr>
        <dsp:cNvPr id="0" name=""/>
        <dsp:cNvSpPr/>
      </dsp:nvSpPr>
      <dsp:spPr>
        <a:xfrm>
          <a:off x="0" y="1943240"/>
          <a:ext cx="7680400" cy="4212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b="0" i="0" kern="1200"/>
            <a:t>No facial expressions</a:t>
          </a:r>
          <a:endParaRPr lang="en-US" sz="1800" kern="1200"/>
        </a:p>
      </dsp:txBody>
      <dsp:txXfrm>
        <a:off x="20561" y="1963801"/>
        <a:ext cx="7639278" cy="380078"/>
      </dsp:txXfrm>
    </dsp:sp>
    <dsp:sp modelId="{A0A86A26-E9D3-473E-939E-FB444E4636B2}">
      <dsp:nvSpPr>
        <dsp:cNvPr id="0" name=""/>
        <dsp:cNvSpPr/>
      </dsp:nvSpPr>
      <dsp:spPr>
        <a:xfrm>
          <a:off x="0" y="2416280"/>
          <a:ext cx="7680400" cy="4212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b="0" i="0" kern="1200"/>
            <a:t>No creative signals</a:t>
          </a:r>
          <a:endParaRPr lang="en-US" sz="1800" kern="1200"/>
        </a:p>
      </dsp:txBody>
      <dsp:txXfrm>
        <a:off x="20561" y="2436841"/>
        <a:ext cx="7639278" cy="380078"/>
      </dsp:txXfrm>
    </dsp:sp>
    <dsp:sp modelId="{E1DEE6B5-5F19-404E-85B7-289A6339AECB}">
      <dsp:nvSpPr>
        <dsp:cNvPr id="0" name=""/>
        <dsp:cNvSpPr/>
      </dsp:nvSpPr>
      <dsp:spPr>
        <a:xfrm>
          <a:off x="0" y="2889320"/>
          <a:ext cx="7680400" cy="4212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b="0" i="0" kern="1200"/>
            <a:t>Always repeat signal at penalty bench</a:t>
          </a:r>
          <a:endParaRPr lang="en-US" sz="1800" kern="1200"/>
        </a:p>
      </dsp:txBody>
      <dsp:txXfrm>
        <a:off x="20561" y="2909881"/>
        <a:ext cx="7639278" cy="380078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3357B66-8E7F-436F-A986-0DEFFF6D0C1C}">
      <dsp:nvSpPr>
        <dsp:cNvPr id="0" name=""/>
        <dsp:cNvSpPr/>
      </dsp:nvSpPr>
      <dsp:spPr>
        <a:xfrm>
          <a:off x="0" y="410"/>
          <a:ext cx="7680400" cy="960222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1DC4BF1-06B5-48FD-AFB9-D8624D419E6E}">
      <dsp:nvSpPr>
        <dsp:cNvPr id="0" name=""/>
        <dsp:cNvSpPr/>
      </dsp:nvSpPr>
      <dsp:spPr>
        <a:xfrm>
          <a:off x="290467" y="216460"/>
          <a:ext cx="528122" cy="528122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50169E4-F368-43A0-84E4-707CBA970E75}">
      <dsp:nvSpPr>
        <dsp:cNvPr id="0" name=""/>
        <dsp:cNvSpPr/>
      </dsp:nvSpPr>
      <dsp:spPr>
        <a:xfrm>
          <a:off x="1109057" y="410"/>
          <a:ext cx="3456180" cy="96022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624" tIns="101624" rIns="101624" bIns="101624" numCol="1" spcCol="1270" anchor="ctr" anchorCtr="0">
          <a:noAutofit/>
        </a:bodyPr>
        <a:lstStyle/>
        <a:p>
          <a:pPr marL="0" lvl="0" indent="0" algn="l" defTabSz="11112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b="0" i="0" kern="1200"/>
            <a:t>Importance of verbal communication </a:t>
          </a:r>
          <a:endParaRPr lang="en-US" sz="2500" kern="1200"/>
        </a:p>
      </dsp:txBody>
      <dsp:txXfrm>
        <a:off x="1109057" y="410"/>
        <a:ext cx="3456180" cy="960222"/>
      </dsp:txXfrm>
    </dsp:sp>
    <dsp:sp modelId="{D88B1B95-714D-44DE-97FC-54053B24D3A1}">
      <dsp:nvSpPr>
        <dsp:cNvPr id="0" name=""/>
        <dsp:cNvSpPr/>
      </dsp:nvSpPr>
      <dsp:spPr>
        <a:xfrm>
          <a:off x="4565237" y="410"/>
          <a:ext cx="3115162" cy="96022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624" tIns="101624" rIns="101624" bIns="101624" numCol="1" spcCol="1270" anchor="ctr" anchorCtr="0">
          <a:noAutofit/>
        </a:bodyPr>
        <a:lstStyle/>
        <a:p>
          <a:pPr marL="0" lvl="0" indent="0" algn="l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0" i="0" kern="1200"/>
            <a:t>Explains penalty reason</a:t>
          </a:r>
          <a:endParaRPr lang="en-US" sz="1400" kern="1200"/>
        </a:p>
        <a:p>
          <a:pPr marL="0" lvl="0" indent="0" algn="l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0" i="0" kern="1200"/>
            <a:t>Official should briefly explain to player (younger age groups only)</a:t>
          </a:r>
          <a:endParaRPr lang="en-US" sz="1400" kern="1200"/>
        </a:p>
      </dsp:txBody>
      <dsp:txXfrm>
        <a:off x="4565237" y="410"/>
        <a:ext cx="3115162" cy="960222"/>
      </dsp:txXfrm>
    </dsp:sp>
    <dsp:sp modelId="{DFF34211-A8EE-44A7-8117-F3FBDC436921}">
      <dsp:nvSpPr>
        <dsp:cNvPr id="0" name=""/>
        <dsp:cNvSpPr/>
      </dsp:nvSpPr>
      <dsp:spPr>
        <a:xfrm>
          <a:off x="0" y="1200688"/>
          <a:ext cx="7680400" cy="960222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3EDD066-5F46-4464-BC73-618AF02349C3}">
      <dsp:nvSpPr>
        <dsp:cNvPr id="0" name=""/>
        <dsp:cNvSpPr/>
      </dsp:nvSpPr>
      <dsp:spPr>
        <a:xfrm>
          <a:off x="290467" y="1416738"/>
          <a:ext cx="528122" cy="528122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83812F6-C42D-4225-80F3-F07C88AF15DA}">
      <dsp:nvSpPr>
        <dsp:cNvPr id="0" name=""/>
        <dsp:cNvSpPr/>
      </dsp:nvSpPr>
      <dsp:spPr>
        <a:xfrm>
          <a:off x="1109057" y="1200688"/>
          <a:ext cx="6571342" cy="96022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624" tIns="101624" rIns="101624" bIns="101624" numCol="1" spcCol="1270" anchor="ctr" anchorCtr="0">
          <a:noAutofit/>
        </a:bodyPr>
        <a:lstStyle/>
        <a:p>
          <a:pPr marL="0" lvl="0" indent="0" algn="l" defTabSz="11112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b="0" i="0" kern="1200"/>
            <a:t>Be brief and to the point</a:t>
          </a:r>
          <a:endParaRPr lang="en-US" sz="2500" kern="1200"/>
        </a:p>
      </dsp:txBody>
      <dsp:txXfrm>
        <a:off x="1109057" y="1200688"/>
        <a:ext cx="6571342" cy="960222"/>
      </dsp:txXfrm>
    </dsp:sp>
    <dsp:sp modelId="{4EDF2806-7E61-431D-A111-B238FED59AFB}">
      <dsp:nvSpPr>
        <dsp:cNvPr id="0" name=""/>
        <dsp:cNvSpPr/>
      </dsp:nvSpPr>
      <dsp:spPr>
        <a:xfrm>
          <a:off x="0" y="2400966"/>
          <a:ext cx="7680400" cy="960222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B9405C8-D101-4A89-B771-9382D2F0E38C}">
      <dsp:nvSpPr>
        <dsp:cNvPr id="0" name=""/>
        <dsp:cNvSpPr/>
      </dsp:nvSpPr>
      <dsp:spPr>
        <a:xfrm>
          <a:off x="290467" y="2617017"/>
          <a:ext cx="528122" cy="528122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7E6180A-1EAE-442F-A8DA-10AFEF8BA042}">
      <dsp:nvSpPr>
        <dsp:cNvPr id="0" name=""/>
        <dsp:cNvSpPr/>
      </dsp:nvSpPr>
      <dsp:spPr>
        <a:xfrm>
          <a:off x="1109057" y="2400966"/>
          <a:ext cx="3456180" cy="96022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624" tIns="101624" rIns="101624" bIns="101624" numCol="1" spcCol="1270" anchor="ctr" anchorCtr="0">
          <a:noAutofit/>
        </a:bodyPr>
        <a:lstStyle/>
        <a:p>
          <a:pPr marL="0" lvl="0" indent="0" algn="l" defTabSz="11112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b="0" i="0" kern="1200"/>
            <a:t>Speak to captains</a:t>
          </a:r>
          <a:endParaRPr lang="en-US" sz="2500" kern="1200"/>
        </a:p>
      </dsp:txBody>
      <dsp:txXfrm>
        <a:off x="1109057" y="2400966"/>
        <a:ext cx="3456180" cy="960222"/>
      </dsp:txXfrm>
    </dsp:sp>
    <dsp:sp modelId="{102A0017-1A97-43D7-8751-BE91E280608F}">
      <dsp:nvSpPr>
        <dsp:cNvPr id="0" name=""/>
        <dsp:cNvSpPr/>
      </dsp:nvSpPr>
      <dsp:spPr>
        <a:xfrm>
          <a:off x="4565237" y="2400966"/>
          <a:ext cx="3115162" cy="96022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624" tIns="101624" rIns="101624" bIns="101624" numCol="1" spcCol="1270" anchor="ctr" anchorCtr="0">
          <a:noAutofit/>
        </a:bodyPr>
        <a:lstStyle/>
        <a:p>
          <a:pPr marL="0" lvl="0" indent="0" algn="l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0" i="0" kern="1200"/>
            <a:t>Coaches when necessary</a:t>
          </a:r>
          <a:endParaRPr lang="en-US" sz="1400" kern="1200"/>
        </a:p>
        <a:p>
          <a:pPr marL="0" lvl="0" indent="0" algn="l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0" i="0" kern="1200"/>
            <a:t>Other reasonable players also</a:t>
          </a:r>
          <a:endParaRPr lang="en-US" sz="1400" kern="1200"/>
        </a:p>
      </dsp:txBody>
      <dsp:txXfrm>
        <a:off x="4565237" y="2400966"/>
        <a:ext cx="3115162" cy="960222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3994538-7B13-4811-906B-290B5E5BEE94}">
      <dsp:nvSpPr>
        <dsp:cNvPr id="0" name=""/>
        <dsp:cNvSpPr/>
      </dsp:nvSpPr>
      <dsp:spPr>
        <a:xfrm>
          <a:off x="3143" y="214567"/>
          <a:ext cx="3064668" cy="1073173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6464" tIns="89408" rIns="156464" bIns="89408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b="0" i="0" kern="1200"/>
            <a:t>Bench minor penalties</a:t>
          </a:r>
          <a:endParaRPr lang="en-US" sz="2200" kern="1200"/>
        </a:p>
      </dsp:txBody>
      <dsp:txXfrm>
        <a:off x="3143" y="214567"/>
        <a:ext cx="3064668" cy="1073173"/>
      </dsp:txXfrm>
    </dsp:sp>
    <dsp:sp modelId="{77C42E64-72AC-41CA-A754-4DD63AA5E9FE}">
      <dsp:nvSpPr>
        <dsp:cNvPr id="0" name=""/>
        <dsp:cNvSpPr/>
      </dsp:nvSpPr>
      <dsp:spPr>
        <a:xfrm>
          <a:off x="3143" y="1287740"/>
          <a:ext cx="3064668" cy="2115537"/>
        </a:xfrm>
        <a:prstGeom prst="rect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7348" tIns="117348" rIns="156464" bIns="176022" numCol="1" spcCol="1270" anchor="t" anchorCtr="0">
          <a:noAutofit/>
        </a:bodyPr>
        <a:lstStyle/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200" b="0" i="0" kern="1200" dirty="0"/>
            <a:t>Served by a player on the ice at the time of the infraction, except goaltender</a:t>
          </a:r>
          <a:endParaRPr lang="en-US" sz="2200" kern="1200" dirty="0"/>
        </a:p>
      </dsp:txBody>
      <dsp:txXfrm>
        <a:off x="3143" y="1287740"/>
        <a:ext cx="3064668" cy="2115537"/>
      </dsp:txXfrm>
    </dsp:sp>
    <dsp:sp modelId="{DC232CF8-EB92-41DF-9301-602F019B980F}">
      <dsp:nvSpPr>
        <dsp:cNvPr id="0" name=""/>
        <dsp:cNvSpPr/>
      </dsp:nvSpPr>
      <dsp:spPr>
        <a:xfrm>
          <a:off x="3496865" y="214567"/>
          <a:ext cx="3064668" cy="1073173"/>
        </a:xfrm>
        <a:prstGeom prst="rect">
          <a:avLst/>
        </a:prstGeom>
        <a:solidFill>
          <a:schemeClr val="accent2">
            <a:hueOff val="953895"/>
            <a:satOff val="-21764"/>
            <a:lumOff val="8039"/>
            <a:alphaOff val="0"/>
          </a:schemeClr>
        </a:solidFill>
        <a:ln w="12700" cap="flat" cmpd="sng" algn="ctr">
          <a:solidFill>
            <a:schemeClr val="accent2">
              <a:hueOff val="953895"/>
              <a:satOff val="-21764"/>
              <a:lumOff val="8039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6464" tIns="89408" rIns="156464" bIns="89408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b="0" i="0" kern="1200"/>
            <a:t>Goalkeeper penalties (minor, major, misconduct)</a:t>
          </a:r>
          <a:endParaRPr lang="en-US" sz="2200" kern="1200"/>
        </a:p>
      </dsp:txBody>
      <dsp:txXfrm>
        <a:off x="3496865" y="214567"/>
        <a:ext cx="3064668" cy="1073173"/>
      </dsp:txXfrm>
    </dsp:sp>
    <dsp:sp modelId="{D651537D-727F-4162-8EBA-D60F96979E0A}">
      <dsp:nvSpPr>
        <dsp:cNvPr id="0" name=""/>
        <dsp:cNvSpPr/>
      </dsp:nvSpPr>
      <dsp:spPr>
        <a:xfrm>
          <a:off x="3496865" y="1287740"/>
          <a:ext cx="3064668" cy="2115537"/>
        </a:xfrm>
        <a:prstGeom prst="rect">
          <a:avLst/>
        </a:prstGeom>
        <a:solidFill>
          <a:schemeClr val="accent2">
            <a:tint val="40000"/>
            <a:alpha val="90000"/>
            <a:hueOff val="987282"/>
            <a:satOff val="-2587"/>
            <a:lumOff val="926"/>
            <a:alphaOff val="0"/>
          </a:schemeClr>
        </a:solidFill>
        <a:ln w="12700" cap="flat" cmpd="sng" algn="ctr">
          <a:solidFill>
            <a:schemeClr val="accent2">
              <a:tint val="40000"/>
              <a:alpha val="90000"/>
              <a:hueOff val="987282"/>
              <a:satOff val="-2587"/>
              <a:lumOff val="926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7348" tIns="117348" rIns="156464" bIns="176022" numCol="1" spcCol="1270" anchor="t" anchorCtr="0">
          <a:noAutofit/>
        </a:bodyPr>
        <a:lstStyle/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200" b="0" i="0" kern="1200"/>
            <a:t>Served by a player on the ice at the time of infraction</a:t>
          </a:r>
          <a:endParaRPr lang="en-US" sz="2200" kern="1200"/>
        </a:p>
      </dsp:txBody>
      <dsp:txXfrm>
        <a:off x="3496865" y="1287740"/>
        <a:ext cx="3064668" cy="2115537"/>
      </dsp:txXfrm>
    </dsp:sp>
    <dsp:sp modelId="{DAC8A494-DF51-4204-BFCB-65618E65678C}">
      <dsp:nvSpPr>
        <dsp:cNvPr id="0" name=""/>
        <dsp:cNvSpPr/>
      </dsp:nvSpPr>
      <dsp:spPr>
        <a:xfrm>
          <a:off x="6990588" y="214567"/>
          <a:ext cx="3064668" cy="1073173"/>
        </a:xfrm>
        <a:prstGeom prst="rect">
          <a:avLst/>
        </a:prstGeom>
        <a:solidFill>
          <a:schemeClr val="accent2">
            <a:hueOff val="1907789"/>
            <a:satOff val="-43528"/>
            <a:lumOff val="16079"/>
            <a:alphaOff val="0"/>
          </a:schemeClr>
        </a:solidFill>
        <a:ln w="12700" cap="flat" cmpd="sng" algn="ctr">
          <a:solidFill>
            <a:schemeClr val="accent2">
              <a:hueOff val="1907789"/>
              <a:satOff val="-43528"/>
              <a:lumOff val="16079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6464" tIns="89408" rIns="156464" bIns="89408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b="0" i="0" kern="1200"/>
            <a:t>Injured player</a:t>
          </a:r>
          <a:endParaRPr lang="en-US" sz="2200" kern="1200"/>
        </a:p>
      </dsp:txBody>
      <dsp:txXfrm>
        <a:off x="6990588" y="214567"/>
        <a:ext cx="3064668" cy="1073173"/>
      </dsp:txXfrm>
    </dsp:sp>
    <dsp:sp modelId="{14D3B557-8109-4AD0-B0FD-10AEDC9C6878}">
      <dsp:nvSpPr>
        <dsp:cNvPr id="0" name=""/>
        <dsp:cNvSpPr/>
      </dsp:nvSpPr>
      <dsp:spPr>
        <a:xfrm>
          <a:off x="6990588" y="1287740"/>
          <a:ext cx="3064668" cy="2115537"/>
        </a:xfrm>
        <a:prstGeom prst="rect">
          <a:avLst/>
        </a:prstGeom>
        <a:solidFill>
          <a:schemeClr val="accent2">
            <a:tint val="40000"/>
            <a:alpha val="90000"/>
            <a:hueOff val="1974564"/>
            <a:satOff val="-5173"/>
            <a:lumOff val="1852"/>
            <a:alphaOff val="0"/>
          </a:schemeClr>
        </a:solidFill>
        <a:ln w="12700" cap="flat" cmpd="sng" algn="ctr">
          <a:solidFill>
            <a:schemeClr val="accent2">
              <a:tint val="40000"/>
              <a:alpha val="90000"/>
              <a:hueOff val="1974564"/>
              <a:satOff val="-5173"/>
              <a:lumOff val="1852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7348" tIns="117348" rIns="156464" bIns="176022" numCol="1" spcCol="1270" anchor="t" anchorCtr="0">
          <a:noAutofit/>
        </a:bodyPr>
        <a:lstStyle/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200" b="0" i="0" kern="1200"/>
            <a:t>Substitute player to serve penalty</a:t>
          </a:r>
          <a:endParaRPr lang="en-US" sz="2200" kern="1200"/>
        </a:p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200" b="0" i="0" kern="1200"/>
            <a:t>Once injured player returns, must take his place in penalty box</a:t>
          </a:r>
          <a:endParaRPr lang="en-US" sz="2200" kern="1200"/>
        </a:p>
      </dsp:txBody>
      <dsp:txXfrm>
        <a:off x="6990588" y="1287740"/>
        <a:ext cx="3064668" cy="2115537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9D9719C-CF6A-4008-88BE-0BB205D240E2}">
      <dsp:nvSpPr>
        <dsp:cNvPr id="0" name=""/>
        <dsp:cNvSpPr/>
      </dsp:nvSpPr>
      <dsp:spPr>
        <a:xfrm>
          <a:off x="25" y="97218"/>
          <a:ext cx="2398288" cy="877050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0" tIns="101600" rIns="177800" bIns="10160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kern="1200"/>
            <a:t>Minor plus misconduct, </a:t>
          </a:r>
        </a:p>
      </dsp:txBody>
      <dsp:txXfrm>
        <a:off x="25" y="97218"/>
        <a:ext cx="2398288" cy="877050"/>
      </dsp:txXfrm>
    </dsp:sp>
    <dsp:sp modelId="{E7C03E8E-6B8E-4978-BD05-E3590147DC0A}">
      <dsp:nvSpPr>
        <dsp:cNvPr id="0" name=""/>
        <dsp:cNvSpPr/>
      </dsp:nvSpPr>
      <dsp:spPr>
        <a:xfrm>
          <a:off x="25" y="974269"/>
          <a:ext cx="2398288" cy="3019500"/>
        </a:xfrm>
        <a:prstGeom prst="rect">
          <a:avLst/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3350" tIns="133350" rIns="177800" bIns="200025" numCol="1" spcCol="1270" anchor="t" anchorCtr="0">
          <a:noAutofit/>
        </a:bodyPr>
        <a:lstStyle/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500" kern="1200"/>
            <a:t>Additional player on penalty bench till minor expires (cannot be goalkeeper)</a:t>
          </a:r>
        </a:p>
      </dsp:txBody>
      <dsp:txXfrm>
        <a:off x="25" y="974269"/>
        <a:ext cx="2398288" cy="3019500"/>
      </dsp:txXfrm>
    </dsp:sp>
    <dsp:sp modelId="{65B08A89-FFD3-4062-9201-70A79D899315}">
      <dsp:nvSpPr>
        <dsp:cNvPr id="0" name=""/>
        <dsp:cNvSpPr/>
      </dsp:nvSpPr>
      <dsp:spPr>
        <a:xfrm>
          <a:off x="2734074" y="97218"/>
          <a:ext cx="2398288" cy="877050"/>
        </a:xfrm>
        <a:prstGeom prst="rect">
          <a:avLst/>
        </a:prstGeom>
        <a:solidFill>
          <a:schemeClr val="accent5">
            <a:hueOff val="-21323121"/>
            <a:satOff val="12119"/>
            <a:lumOff val="-10000"/>
            <a:alphaOff val="0"/>
          </a:schemeClr>
        </a:solidFill>
        <a:ln w="12700" cap="flat" cmpd="sng" algn="ctr">
          <a:solidFill>
            <a:schemeClr val="accent5">
              <a:hueOff val="-21323121"/>
              <a:satOff val="12119"/>
              <a:lumOff val="-1000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0" tIns="101600" rIns="177800" bIns="10160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kern="1200"/>
            <a:t>Major plus misconduct</a:t>
          </a:r>
        </a:p>
      </dsp:txBody>
      <dsp:txXfrm>
        <a:off x="2734074" y="97218"/>
        <a:ext cx="2398288" cy="877050"/>
      </dsp:txXfrm>
    </dsp:sp>
    <dsp:sp modelId="{058DBD15-1830-4EAD-975F-CA29FB720FF5}">
      <dsp:nvSpPr>
        <dsp:cNvPr id="0" name=""/>
        <dsp:cNvSpPr/>
      </dsp:nvSpPr>
      <dsp:spPr>
        <a:xfrm>
          <a:off x="2734074" y="974269"/>
          <a:ext cx="2398288" cy="3019500"/>
        </a:xfrm>
        <a:prstGeom prst="rect">
          <a:avLst/>
        </a:prstGeom>
        <a:solidFill>
          <a:schemeClr val="accent5">
            <a:tint val="40000"/>
            <a:alpha val="90000"/>
            <a:hueOff val="-21336812"/>
            <a:satOff val="4612"/>
            <a:lumOff val="-1874"/>
            <a:alphaOff val="0"/>
          </a:schemeClr>
        </a:solidFill>
        <a:ln w="12700" cap="flat" cmpd="sng" algn="ctr">
          <a:solidFill>
            <a:schemeClr val="accent5">
              <a:tint val="40000"/>
              <a:alpha val="90000"/>
              <a:hueOff val="-21336812"/>
              <a:satOff val="4612"/>
              <a:lumOff val="-1874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3350" tIns="133350" rIns="177800" bIns="200025" numCol="1" spcCol="1270" anchor="t" anchorCtr="0">
          <a:noAutofit/>
        </a:bodyPr>
        <a:lstStyle/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500" kern="1200"/>
            <a:t>Additional player on penalty bench till major expires (cannot be goalkeeper)</a:t>
          </a:r>
        </a:p>
      </dsp:txBody>
      <dsp:txXfrm>
        <a:off x="2734074" y="974269"/>
        <a:ext cx="2398288" cy="301950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53F5D451-EC34-4A26-835B-808745B6F8EF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endParaRPr lang="en-US" alt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DC74C075-4ECB-4981-B8FD-2A1CFD8381B9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endParaRPr lang="en-US" altLang="en-US"/>
          </a:p>
        </p:txBody>
      </p:sp>
      <p:sp>
        <p:nvSpPr>
          <p:cNvPr id="4100" name="Rectangle 4">
            <a:extLst>
              <a:ext uri="{FF2B5EF4-FFF2-40B4-BE49-F238E27FC236}">
                <a16:creationId xmlns:a16="http://schemas.microsoft.com/office/drawing/2014/main" id="{0DD97FED-2747-441C-9FAB-C07C90932DF3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1FF7B0EE-7159-4273-A32D-91731D38071B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0989E4B-6BDA-4026-8AAF-CDF35F71972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endParaRPr lang="en-US" alt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E88114AD-BE6D-4693-8464-C4B82F71208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BC137D52-4950-4FD1-905C-DB69A1E849D9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>
            <a:extLst>
              <a:ext uri="{FF2B5EF4-FFF2-40B4-BE49-F238E27FC236}">
                <a16:creationId xmlns:a16="http://schemas.microsoft.com/office/drawing/2014/main" id="{AE8FDA00-AC0D-4943-B1A8-5C2F320DD70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E7F9874-2624-4D91-A302-1145C64280BF}" type="slidenum">
              <a:rPr lang="en-US" altLang="en-US"/>
              <a:pPr/>
              <a:t>1</a:t>
            </a:fld>
            <a:endParaRPr lang="en-US" altLang="en-US"/>
          </a:p>
        </p:txBody>
      </p:sp>
      <p:sp>
        <p:nvSpPr>
          <p:cNvPr id="5122" name="Rectangle 2">
            <a:extLst>
              <a:ext uri="{FF2B5EF4-FFF2-40B4-BE49-F238E27FC236}">
                <a16:creationId xmlns:a16="http://schemas.microsoft.com/office/drawing/2014/main" id="{2F3AE9CB-9EF1-4AA4-9D9A-23C9129FDF21}"/>
              </a:ext>
            </a:extLst>
          </p:cNvPr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3" name="Rectangle 3">
            <a:extLst>
              <a:ext uri="{FF2B5EF4-FFF2-40B4-BE49-F238E27FC236}">
                <a16:creationId xmlns:a16="http://schemas.microsoft.com/office/drawing/2014/main" id="{ADAD2865-D10B-45DD-B43D-95EB5FD8B73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>
            <a:extLst>
              <a:ext uri="{FF2B5EF4-FFF2-40B4-BE49-F238E27FC236}">
                <a16:creationId xmlns:a16="http://schemas.microsoft.com/office/drawing/2014/main" id="{91AB44F4-5A09-4916-B6C2-2DE8EC94F8F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E8A837F-700A-4E59-BF38-B6A11EE7E4A3}" type="slidenum">
              <a:rPr lang="en-US" altLang="en-US"/>
              <a:pPr/>
              <a:t>10</a:t>
            </a:fld>
            <a:endParaRPr lang="en-US" altLang="en-US"/>
          </a:p>
        </p:txBody>
      </p:sp>
      <p:sp>
        <p:nvSpPr>
          <p:cNvPr id="25602" name="Rectangle 2">
            <a:extLst>
              <a:ext uri="{FF2B5EF4-FFF2-40B4-BE49-F238E27FC236}">
                <a16:creationId xmlns:a16="http://schemas.microsoft.com/office/drawing/2014/main" id="{A0645D44-4764-4EB3-8AE5-4679C2296FDF}"/>
              </a:ext>
            </a:extLst>
          </p:cNvPr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3" name="Rectangle 3">
            <a:extLst>
              <a:ext uri="{FF2B5EF4-FFF2-40B4-BE49-F238E27FC236}">
                <a16:creationId xmlns:a16="http://schemas.microsoft.com/office/drawing/2014/main" id="{E24009E0-4125-4E38-8B50-502952A3EA7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>
            <a:extLst>
              <a:ext uri="{FF2B5EF4-FFF2-40B4-BE49-F238E27FC236}">
                <a16:creationId xmlns:a16="http://schemas.microsoft.com/office/drawing/2014/main" id="{534A8F97-8420-495A-B7DA-83DD8D9F1CF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547BFEC-4461-4AB9-B46E-DDD6AAE03394}" type="slidenum">
              <a:rPr lang="en-US" altLang="en-US"/>
              <a:pPr/>
              <a:t>2</a:t>
            </a:fld>
            <a:endParaRPr lang="en-US" altLang="en-US"/>
          </a:p>
        </p:txBody>
      </p:sp>
      <p:sp>
        <p:nvSpPr>
          <p:cNvPr id="9218" name="Rectangle 2">
            <a:extLst>
              <a:ext uri="{FF2B5EF4-FFF2-40B4-BE49-F238E27FC236}">
                <a16:creationId xmlns:a16="http://schemas.microsoft.com/office/drawing/2014/main" id="{9F6FD8E2-7F21-4F7D-89F8-9BB7E1380DE2}"/>
              </a:ext>
            </a:extLst>
          </p:cNvPr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C9A1DD29-2675-434C-9F70-CFF71BD4876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>
            <a:extLst>
              <a:ext uri="{FF2B5EF4-FFF2-40B4-BE49-F238E27FC236}">
                <a16:creationId xmlns:a16="http://schemas.microsoft.com/office/drawing/2014/main" id="{285899CC-417C-4108-BEB1-709E6840B5D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1ED624A-E149-42C6-B142-2630FACA1A93}" type="slidenum">
              <a:rPr lang="en-US" altLang="en-US"/>
              <a:pPr/>
              <a:t>3</a:t>
            </a:fld>
            <a:endParaRPr lang="en-US" altLang="en-US"/>
          </a:p>
        </p:txBody>
      </p:sp>
      <p:sp>
        <p:nvSpPr>
          <p:cNvPr id="11266" name="Rectangle 2">
            <a:extLst>
              <a:ext uri="{FF2B5EF4-FFF2-40B4-BE49-F238E27FC236}">
                <a16:creationId xmlns:a16="http://schemas.microsoft.com/office/drawing/2014/main" id="{084F57FC-220C-4139-A92B-2F6E2D9E4577}"/>
              </a:ext>
            </a:extLst>
          </p:cNvPr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267" name="Rectangle 3">
            <a:extLst>
              <a:ext uri="{FF2B5EF4-FFF2-40B4-BE49-F238E27FC236}">
                <a16:creationId xmlns:a16="http://schemas.microsoft.com/office/drawing/2014/main" id="{9EC17E77-644C-4B45-9D2E-0BCFABCBFE7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>
            <a:extLst>
              <a:ext uri="{FF2B5EF4-FFF2-40B4-BE49-F238E27FC236}">
                <a16:creationId xmlns:a16="http://schemas.microsoft.com/office/drawing/2014/main" id="{51BAA3DB-52CA-430E-B74C-167164EEEAB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897CF30-4AF2-44D4-B70A-F829C35B9EA8}" type="slidenum">
              <a:rPr lang="en-US" altLang="en-US"/>
              <a:pPr/>
              <a:t>4</a:t>
            </a:fld>
            <a:endParaRPr lang="en-US" altLang="en-US"/>
          </a:p>
        </p:txBody>
      </p:sp>
      <p:sp>
        <p:nvSpPr>
          <p:cNvPr id="13314" name="Rectangle 2">
            <a:extLst>
              <a:ext uri="{FF2B5EF4-FFF2-40B4-BE49-F238E27FC236}">
                <a16:creationId xmlns:a16="http://schemas.microsoft.com/office/drawing/2014/main" id="{88CC2C8F-50CC-4FA4-9294-D0B78A3EC737}"/>
              </a:ext>
            </a:extLst>
          </p:cNvPr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315" name="Rectangle 3">
            <a:extLst>
              <a:ext uri="{FF2B5EF4-FFF2-40B4-BE49-F238E27FC236}">
                <a16:creationId xmlns:a16="http://schemas.microsoft.com/office/drawing/2014/main" id="{0F01089D-82AF-4149-A1A8-3D8870BA398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>
            <a:extLst>
              <a:ext uri="{FF2B5EF4-FFF2-40B4-BE49-F238E27FC236}">
                <a16:creationId xmlns:a16="http://schemas.microsoft.com/office/drawing/2014/main" id="{C5C97F0E-998E-4808-B4CE-3BC7DCA182F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B652876-8099-41DF-8DDA-D02D4BDD2E46}" type="slidenum">
              <a:rPr lang="en-US" altLang="en-US"/>
              <a:pPr/>
              <a:t>5</a:t>
            </a:fld>
            <a:endParaRPr lang="en-US" altLang="en-US"/>
          </a:p>
        </p:txBody>
      </p:sp>
      <p:sp>
        <p:nvSpPr>
          <p:cNvPr id="15362" name="Rectangle 2">
            <a:extLst>
              <a:ext uri="{FF2B5EF4-FFF2-40B4-BE49-F238E27FC236}">
                <a16:creationId xmlns:a16="http://schemas.microsoft.com/office/drawing/2014/main" id="{2F32FB50-03FC-4939-929F-5F05C8D7948B}"/>
              </a:ext>
            </a:extLst>
          </p:cNvPr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3" name="Rectangle 3">
            <a:extLst>
              <a:ext uri="{FF2B5EF4-FFF2-40B4-BE49-F238E27FC236}">
                <a16:creationId xmlns:a16="http://schemas.microsoft.com/office/drawing/2014/main" id="{2B22218E-B761-4323-86B6-586AE9814AC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>
            <a:extLst>
              <a:ext uri="{FF2B5EF4-FFF2-40B4-BE49-F238E27FC236}">
                <a16:creationId xmlns:a16="http://schemas.microsoft.com/office/drawing/2014/main" id="{AC47EC63-7C14-4DD9-8675-E89CC9CA271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11FDC7D-481F-40C6-BAF5-DE4FC9D02056}" type="slidenum">
              <a:rPr lang="en-US" altLang="en-US"/>
              <a:pPr/>
              <a:t>6</a:t>
            </a:fld>
            <a:endParaRPr lang="en-US" altLang="en-US"/>
          </a:p>
        </p:txBody>
      </p:sp>
      <p:sp>
        <p:nvSpPr>
          <p:cNvPr id="19458" name="Rectangle 2">
            <a:extLst>
              <a:ext uri="{FF2B5EF4-FFF2-40B4-BE49-F238E27FC236}">
                <a16:creationId xmlns:a16="http://schemas.microsoft.com/office/drawing/2014/main" id="{04CCBB62-C37F-42D8-8732-F55309921852}"/>
              </a:ext>
            </a:extLst>
          </p:cNvPr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59" name="Rectangle 3">
            <a:extLst>
              <a:ext uri="{FF2B5EF4-FFF2-40B4-BE49-F238E27FC236}">
                <a16:creationId xmlns:a16="http://schemas.microsoft.com/office/drawing/2014/main" id="{9084D63E-48AA-471E-8AD3-9561B39FA55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>
            <a:extLst>
              <a:ext uri="{FF2B5EF4-FFF2-40B4-BE49-F238E27FC236}">
                <a16:creationId xmlns:a16="http://schemas.microsoft.com/office/drawing/2014/main" id="{0B436A87-438D-41D4-84DD-A2FDBD5DBA8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CA63321-A170-4E40-9129-52CCBFA62E7D}" type="slidenum">
              <a:rPr lang="en-US" altLang="en-US"/>
              <a:pPr/>
              <a:t>7</a:t>
            </a:fld>
            <a:endParaRPr lang="en-US" altLang="en-US"/>
          </a:p>
        </p:txBody>
      </p:sp>
      <p:sp>
        <p:nvSpPr>
          <p:cNvPr id="17410" name="Rectangle 2">
            <a:extLst>
              <a:ext uri="{FF2B5EF4-FFF2-40B4-BE49-F238E27FC236}">
                <a16:creationId xmlns:a16="http://schemas.microsoft.com/office/drawing/2014/main" id="{B846C687-D93F-4576-8817-6A15D00451FA}"/>
              </a:ext>
            </a:extLst>
          </p:cNvPr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1" name="Rectangle 3">
            <a:extLst>
              <a:ext uri="{FF2B5EF4-FFF2-40B4-BE49-F238E27FC236}">
                <a16:creationId xmlns:a16="http://schemas.microsoft.com/office/drawing/2014/main" id="{3E0FF1C0-27BB-4C17-8470-C55AAA5C145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>
            <a:extLst>
              <a:ext uri="{FF2B5EF4-FFF2-40B4-BE49-F238E27FC236}">
                <a16:creationId xmlns:a16="http://schemas.microsoft.com/office/drawing/2014/main" id="{1108E978-0469-47C1-9D1B-0E0A3834576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76B3944-0014-45FA-9111-9356170D2CD0}" type="slidenum">
              <a:rPr lang="en-US" altLang="en-US"/>
              <a:pPr/>
              <a:t>8</a:t>
            </a:fld>
            <a:endParaRPr lang="en-US" altLang="en-US"/>
          </a:p>
        </p:txBody>
      </p:sp>
      <p:sp>
        <p:nvSpPr>
          <p:cNvPr id="21506" name="Rectangle 2">
            <a:extLst>
              <a:ext uri="{FF2B5EF4-FFF2-40B4-BE49-F238E27FC236}">
                <a16:creationId xmlns:a16="http://schemas.microsoft.com/office/drawing/2014/main" id="{DA64EE9F-60E2-49D4-860A-FD50ECC8EBDC}"/>
              </a:ext>
            </a:extLst>
          </p:cNvPr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7" name="Rectangle 3">
            <a:extLst>
              <a:ext uri="{FF2B5EF4-FFF2-40B4-BE49-F238E27FC236}">
                <a16:creationId xmlns:a16="http://schemas.microsoft.com/office/drawing/2014/main" id="{88F008B4-C6C3-41BC-8287-BA441C353E5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>
            <a:extLst>
              <a:ext uri="{FF2B5EF4-FFF2-40B4-BE49-F238E27FC236}">
                <a16:creationId xmlns:a16="http://schemas.microsoft.com/office/drawing/2014/main" id="{619C4AC0-C266-4FC0-8C43-A4DBC28BD93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6ADB62D-0274-4F7C-AA44-979E99F14450}" type="slidenum">
              <a:rPr lang="en-US" altLang="en-US"/>
              <a:pPr/>
              <a:t>9</a:t>
            </a:fld>
            <a:endParaRPr lang="en-US" altLang="en-US"/>
          </a:p>
        </p:txBody>
      </p:sp>
      <p:sp>
        <p:nvSpPr>
          <p:cNvPr id="23554" name="Rectangle 2">
            <a:extLst>
              <a:ext uri="{FF2B5EF4-FFF2-40B4-BE49-F238E27FC236}">
                <a16:creationId xmlns:a16="http://schemas.microsoft.com/office/drawing/2014/main" id="{C8526689-8589-48C7-8E73-AFB120EDF230}"/>
              </a:ext>
            </a:extLst>
          </p:cNvPr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555" name="Rectangle 3">
            <a:extLst>
              <a:ext uri="{FF2B5EF4-FFF2-40B4-BE49-F238E27FC236}">
                <a16:creationId xmlns:a16="http://schemas.microsoft.com/office/drawing/2014/main" id="{C5629953-9442-493F-BF13-EAA663B7DC2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20834" y="134694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920834" y="429969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920834" y="1484779"/>
            <a:ext cx="10222992" cy="274320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10" name="Group 9"/>
          <p:cNvGrpSpPr/>
          <p:nvPr/>
        </p:nvGrpSpPr>
        <p:grpSpPr>
          <a:xfrm>
            <a:off x="9649215" y="4068923"/>
            <a:ext cx="1080904" cy="1080902"/>
            <a:chOff x="9685338" y="4460675"/>
            <a:chExt cx="1080904" cy="1080902"/>
          </a:xfrm>
        </p:grpSpPr>
        <p:sp>
          <p:nvSpPr>
            <p:cNvPr id="11" name="Oval 10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2" name="Oval 11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51560" y="1432223"/>
            <a:ext cx="9966960" cy="3035808"/>
          </a:xfrm>
        </p:spPr>
        <p:txBody>
          <a:bodyPr anchor="ctr">
            <a:noAutofit/>
          </a:bodyPr>
          <a:lstStyle>
            <a:lvl1pPr algn="l">
              <a:lnSpc>
                <a:spcPct val="80000"/>
              </a:lnSpc>
              <a:defRPr sz="9600" cap="all" baseline="0">
                <a:blipFill dpi="0" rotWithShape="1">
                  <a:blip r:embed="rId4"/>
                  <a:srcRect/>
                  <a:tile tx="6350" ty="-127000" sx="65000" sy="64000" flip="none" algn="tl"/>
                </a:blip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69848" y="4389120"/>
            <a:ext cx="7891272" cy="1069848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B9AA15-21C3-EA45-B695-C29639E3E0AC}" type="datetimeFigureOut">
              <a:rPr lang="en-US" smtClean="0"/>
              <a:t>6/8/2022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592733" y="4289334"/>
            <a:ext cx="1193868" cy="640080"/>
          </a:xfrm>
        </p:spPr>
        <p:txBody>
          <a:bodyPr/>
          <a:lstStyle>
            <a:lvl1pPr>
              <a:defRPr sz="2800"/>
            </a:lvl1pPr>
          </a:lstStyle>
          <a:p>
            <a:fld id="{76155FCE-3785-894F-9787-448796739F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62774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157CC2-0FC8-4686-B024-99790E0F5162}" type="datetimeFigureOut">
              <a:rPr lang="en-US" dirty="0"/>
              <a:t>6/8/2022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0732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533400"/>
            <a:ext cx="2552700" cy="56388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66800" y="533400"/>
            <a:ext cx="7505700" cy="56388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64DA5-CD3D-4590-A511-FCD3BC7A793E}" type="datetimeFigureOut">
              <a:rPr lang="en-US" dirty="0"/>
              <a:t>6/8/2022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192258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 type="title">
  <p:cSld name="Title">
    <p:bg>
      <p:bgPr>
        <a:solidFill>
          <a:srgbClr val="CCCBCC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2"/>
          <p:cNvSpPr txBox="1">
            <a:spLocks noGrp="1"/>
          </p:cNvSpPr>
          <p:nvPr>
            <p:ph type="ctrTitle"/>
          </p:nvPr>
        </p:nvSpPr>
        <p:spPr>
          <a:xfrm>
            <a:off x="914400" y="3671767"/>
            <a:ext cx="7562000" cy="1546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000"/>
              <a:buNone/>
              <a:defRPr sz="6667">
                <a:solidFill>
                  <a:srgbClr val="BE2E1A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000"/>
              <a:buNone/>
              <a:defRPr sz="6667">
                <a:solidFill>
                  <a:srgbClr val="FFFFFF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000"/>
              <a:buNone/>
              <a:defRPr sz="6667">
                <a:solidFill>
                  <a:srgbClr val="FFFFFF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000"/>
              <a:buNone/>
              <a:defRPr sz="6667">
                <a:solidFill>
                  <a:srgbClr val="FFFFFF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000"/>
              <a:buNone/>
              <a:defRPr sz="6667">
                <a:solidFill>
                  <a:srgbClr val="FFFFFF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000"/>
              <a:buNone/>
              <a:defRPr sz="6667">
                <a:solidFill>
                  <a:srgbClr val="FFFFFF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000"/>
              <a:buNone/>
              <a:defRPr sz="6667">
                <a:solidFill>
                  <a:srgbClr val="FFFFFF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000"/>
              <a:buNone/>
              <a:defRPr sz="6667">
                <a:solidFill>
                  <a:srgbClr val="FFFFFF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000"/>
              <a:buNone/>
              <a:defRPr sz="6667">
                <a:solidFill>
                  <a:srgbClr val="FFFFFF"/>
                </a:solidFill>
              </a:defRPr>
            </a:lvl9pPr>
          </a:lstStyle>
          <a:p>
            <a:r>
              <a:rPr lang="en-US"/>
              <a:t>Click to edit Master title style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01165142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type="tx">
  <p:cSld name="Title + 1 column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5"/>
          <p:cNvSpPr txBox="1">
            <a:spLocks noGrp="1"/>
          </p:cNvSpPr>
          <p:nvPr>
            <p:ph type="title"/>
          </p:nvPr>
        </p:nvSpPr>
        <p:spPr>
          <a:xfrm>
            <a:off x="1375233" y="1532967"/>
            <a:ext cx="7680400" cy="90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>
                <a:solidFill>
                  <a:srgbClr val="013775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68" name="Google Shape;68;p5"/>
          <p:cNvSpPr txBox="1">
            <a:spLocks noGrp="1"/>
          </p:cNvSpPr>
          <p:nvPr>
            <p:ph type="body" idx="1"/>
          </p:nvPr>
        </p:nvSpPr>
        <p:spPr>
          <a:xfrm>
            <a:off x="1375233" y="2369500"/>
            <a:ext cx="7680400" cy="336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74121">
              <a:spcBef>
                <a:spcPts val="800"/>
              </a:spcBef>
              <a:spcAft>
                <a:spcPts val="0"/>
              </a:spcAft>
              <a:buClr>
                <a:srgbClr val="92D1FD"/>
              </a:buClr>
              <a:buSzPts val="2000"/>
              <a:buChar char="»"/>
              <a:defRPr>
                <a:solidFill>
                  <a:srgbClr val="D3292E"/>
                </a:solidFill>
              </a:defRPr>
            </a:lvl1pPr>
            <a:lvl2pPr marL="1219170" lvl="1" indent="-474121">
              <a:spcBef>
                <a:spcPts val="0"/>
              </a:spcBef>
              <a:spcAft>
                <a:spcPts val="0"/>
              </a:spcAft>
              <a:buSzPts val="2000"/>
              <a:buChar char="⋄"/>
              <a:defRPr/>
            </a:lvl2pPr>
            <a:lvl3pPr marL="1828754" lvl="2" indent="-474121">
              <a:spcBef>
                <a:spcPts val="0"/>
              </a:spcBef>
              <a:spcAft>
                <a:spcPts val="0"/>
              </a:spcAft>
              <a:buSzPts val="2000"/>
              <a:buChar char="⋄"/>
              <a:defRPr/>
            </a:lvl3pPr>
            <a:lvl4pPr marL="2438339" lvl="3" indent="-474121">
              <a:spcBef>
                <a:spcPts val="0"/>
              </a:spcBef>
              <a:spcAft>
                <a:spcPts val="0"/>
              </a:spcAft>
              <a:buSzPts val="2000"/>
              <a:buChar char="⋄"/>
              <a:defRPr/>
            </a:lvl4pPr>
            <a:lvl5pPr marL="3047924" lvl="4" indent="-474121">
              <a:spcBef>
                <a:spcPts val="0"/>
              </a:spcBef>
              <a:spcAft>
                <a:spcPts val="0"/>
              </a:spcAft>
              <a:buSzPts val="2000"/>
              <a:buChar char="⋄"/>
              <a:defRPr/>
            </a:lvl5pPr>
            <a:lvl6pPr marL="3657509" lvl="5" indent="-474121">
              <a:spcBef>
                <a:spcPts val="0"/>
              </a:spcBef>
              <a:spcAft>
                <a:spcPts val="0"/>
              </a:spcAft>
              <a:buSzPts val="2000"/>
              <a:buChar char="⋄"/>
              <a:defRPr/>
            </a:lvl6pPr>
            <a:lvl7pPr marL="4267093" lvl="6" indent="-474121">
              <a:spcBef>
                <a:spcPts val="0"/>
              </a:spcBef>
              <a:spcAft>
                <a:spcPts val="0"/>
              </a:spcAft>
              <a:buSzPts val="2000"/>
              <a:buChar char="●"/>
              <a:defRPr/>
            </a:lvl7pPr>
            <a:lvl8pPr marL="4876678" lvl="7" indent="-474121">
              <a:spcBef>
                <a:spcPts val="0"/>
              </a:spcBef>
              <a:spcAft>
                <a:spcPts val="0"/>
              </a:spcAft>
              <a:buSzPts val="2000"/>
              <a:buChar char="○"/>
              <a:defRPr/>
            </a:lvl8pPr>
            <a:lvl9pPr marL="5486263" lvl="8" indent="-474121">
              <a:spcBef>
                <a:spcPts val="0"/>
              </a:spcBef>
              <a:spcAft>
                <a:spcPts val="0"/>
              </a:spcAft>
              <a:buSzPts val="2000"/>
              <a:buChar char="■"/>
              <a:defRPr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61030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Quote"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4"/>
          <p:cNvSpPr txBox="1">
            <a:spLocks noGrp="1"/>
          </p:cNvSpPr>
          <p:nvPr>
            <p:ph type="body" idx="1"/>
          </p:nvPr>
        </p:nvSpPr>
        <p:spPr>
          <a:xfrm>
            <a:off x="3763700" y="2882400"/>
            <a:ext cx="4664400" cy="1093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609585" lvl="0" indent="-507987" algn="ctr" rtl="0">
              <a:spcBef>
                <a:spcPts val="800"/>
              </a:spcBef>
              <a:spcAft>
                <a:spcPts val="0"/>
              </a:spcAft>
              <a:buClr>
                <a:srgbClr val="92D1FD"/>
              </a:buClr>
              <a:buSzPts val="2400"/>
              <a:buFont typeface="Oswald"/>
              <a:buChar char="»"/>
              <a:defRPr sz="3200">
                <a:solidFill>
                  <a:srgbClr val="003776"/>
                </a:solidFill>
                <a:latin typeface="Oswald"/>
                <a:ea typeface="Oswald"/>
                <a:cs typeface="Oswald"/>
                <a:sym typeface="Oswald"/>
              </a:defRPr>
            </a:lvl1pPr>
            <a:lvl2pPr marL="1219170" lvl="1" indent="-507987" algn="ctr" rtl="0">
              <a:spcBef>
                <a:spcPts val="0"/>
              </a:spcBef>
              <a:spcAft>
                <a:spcPts val="0"/>
              </a:spcAft>
              <a:buClr>
                <a:srgbClr val="3796BF"/>
              </a:buClr>
              <a:buSzPts val="2400"/>
              <a:buFont typeface="Oswald"/>
              <a:buChar char="⋄"/>
              <a:defRPr sz="3200">
                <a:solidFill>
                  <a:srgbClr val="3796BF"/>
                </a:solidFill>
                <a:latin typeface="Oswald"/>
                <a:ea typeface="Oswald"/>
                <a:cs typeface="Oswald"/>
                <a:sym typeface="Oswald"/>
              </a:defRPr>
            </a:lvl2pPr>
            <a:lvl3pPr marL="1828754" lvl="2" indent="-507987" algn="ctr" rtl="0">
              <a:spcBef>
                <a:spcPts val="0"/>
              </a:spcBef>
              <a:spcAft>
                <a:spcPts val="0"/>
              </a:spcAft>
              <a:buClr>
                <a:srgbClr val="3796BF"/>
              </a:buClr>
              <a:buSzPts val="2400"/>
              <a:buFont typeface="Oswald"/>
              <a:buChar char="⋄"/>
              <a:defRPr sz="3200">
                <a:solidFill>
                  <a:srgbClr val="3796BF"/>
                </a:solidFill>
                <a:latin typeface="Oswald"/>
                <a:ea typeface="Oswald"/>
                <a:cs typeface="Oswald"/>
                <a:sym typeface="Oswald"/>
              </a:defRPr>
            </a:lvl3pPr>
            <a:lvl4pPr marL="2438339" lvl="3" indent="-507987" algn="ctr" rtl="0">
              <a:spcBef>
                <a:spcPts val="0"/>
              </a:spcBef>
              <a:spcAft>
                <a:spcPts val="0"/>
              </a:spcAft>
              <a:buClr>
                <a:srgbClr val="3796BF"/>
              </a:buClr>
              <a:buSzPts val="2400"/>
              <a:buFont typeface="Oswald"/>
              <a:buChar char="⋄"/>
              <a:defRPr sz="3200">
                <a:solidFill>
                  <a:srgbClr val="3796BF"/>
                </a:solidFill>
                <a:latin typeface="Oswald"/>
                <a:ea typeface="Oswald"/>
                <a:cs typeface="Oswald"/>
                <a:sym typeface="Oswald"/>
              </a:defRPr>
            </a:lvl4pPr>
            <a:lvl5pPr marL="3047924" lvl="4" indent="-507987" algn="ctr" rtl="0">
              <a:spcBef>
                <a:spcPts val="0"/>
              </a:spcBef>
              <a:spcAft>
                <a:spcPts val="0"/>
              </a:spcAft>
              <a:buClr>
                <a:srgbClr val="3796BF"/>
              </a:buClr>
              <a:buSzPts val="2400"/>
              <a:buFont typeface="Oswald"/>
              <a:buChar char="⋄"/>
              <a:defRPr sz="3200">
                <a:solidFill>
                  <a:srgbClr val="3796BF"/>
                </a:solidFill>
                <a:latin typeface="Oswald"/>
                <a:ea typeface="Oswald"/>
                <a:cs typeface="Oswald"/>
                <a:sym typeface="Oswald"/>
              </a:defRPr>
            </a:lvl5pPr>
            <a:lvl6pPr marL="3657509" lvl="5" indent="-507987" algn="ctr" rtl="0">
              <a:spcBef>
                <a:spcPts val="0"/>
              </a:spcBef>
              <a:spcAft>
                <a:spcPts val="0"/>
              </a:spcAft>
              <a:buClr>
                <a:srgbClr val="3796BF"/>
              </a:buClr>
              <a:buSzPts val="2400"/>
              <a:buFont typeface="Oswald"/>
              <a:buChar char="⋄"/>
              <a:defRPr sz="3200">
                <a:solidFill>
                  <a:srgbClr val="3796BF"/>
                </a:solidFill>
                <a:latin typeface="Oswald"/>
                <a:ea typeface="Oswald"/>
                <a:cs typeface="Oswald"/>
                <a:sym typeface="Oswald"/>
              </a:defRPr>
            </a:lvl6pPr>
            <a:lvl7pPr marL="4267093" lvl="6" indent="-507987" algn="ctr" rtl="0">
              <a:spcBef>
                <a:spcPts val="0"/>
              </a:spcBef>
              <a:spcAft>
                <a:spcPts val="0"/>
              </a:spcAft>
              <a:buClr>
                <a:srgbClr val="3796BF"/>
              </a:buClr>
              <a:buSzPts val="2400"/>
              <a:buFont typeface="Oswald"/>
              <a:buChar char="●"/>
              <a:defRPr sz="3200">
                <a:solidFill>
                  <a:srgbClr val="3796BF"/>
                </a:solidFill>
                <a:latin typeface="Oswald"/>
                <a:ea typeface="Oswald"/>
                <a:cs typeface="Oswald"/>
                <a:sym typeface="Oswald"/>
              </a:defRPr>
            </a:lvl7pPr>
            <a:lvl8pPr marL="4876678" lvl="7" indent="-507987" algn="ctr" rtl="0">
              <a:spcBef>
                <a:spcPts val="0"/>
              </a:spcBef>
              <a:spcAft>
                <a:spcPts val="0"/>
              </a:spcAft>
              <a:buClr>
                <a:srgbClr val="3796BF"/>
              </a:buClr>
              <a:buSzPts val="2400"/>
              <a:buFont typeface="Oswald"/>
              <a:buChar char="○"/>
              <a:defRPr sz="3200">
                <a:solidFill>
                  <a:srgbClr val="3796BF"/>
                </a:solidFill>
                <a:latin typeface="Oswald"/>
                <a:ea typeface="Oswald"/>
                <a:cs typeface="Oswald"/>
                <a:sym typeface="Oswald"/>
              </a:defRPr>
            </a:lvl8pPr>
            <a:lvl9pPr marL="5486263" lvl="8" indent="-507987" algn="ctr">
              <a:spcBef>
                <a:spcPts val="0"/>
              </a:spcBef>
              <a:spcAft>
                <a:spcPts val="0"/>
              </a:spcAft>
              <a:buClr>
                <a:srgbClr val="3796BF"/>
              </a:buClr>
              <a:buSzPts val="2400"/>
              <a:buFont typeface="Oswald"/>
              <a:buChar char="■"/>
              <a:defRPr sz="3200">
                <a:solidFill>
                  <a:srgbClr val="3796BF"/>
                </a:solidFill>
                <a:latin typeface="Oswald"/>
                <a:ea typeface="Oswald"/>
                <a:cs typeface="Oswald"/>
                <a:sym typeface="Oswald"/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4676351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ransparent Shapes">
  <p:cSld name="Transparent Shapes">
    <p:bg>
      <p:bgPr>
        <a:solidFill>
          <a:srgbClr val="013775"/>
        </a:solidFill>
        <a:effectLst/>
      </p:bgPr>
    </p:bg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3191180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ubtitle">
  <p:cSld name="Subtitle">
    <p:bg>
      <p:bgPr>
        <a:solidFill>
          <a:srgbClr val="BE2E1A"/>
        </a:solidFill>
        <a:effectLst/>
      </p:bgPr>
    </p:bg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3"/>
          <p:cNvSpPr txBox="1">
            <a:spLocks noGrp="1"/>
          </p:cNvSpPr>
          <p:nvPr>
            <p:ph type="ctrTitle"/>
          </p:nvPr>
        </p:nvSpPr>
        <p:spPr>
          <a:xfrm>
            <a:off x="914400" y="3228733"/>
            <a:ext cx="6766000" cy="1546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4800">
                <a:solidFill>
                  <a:srgbClr val="FFFFFF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4800">
                <a:solidFill>
                  <a:srgbClr val="FFFFFF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4800">
                <a:solidFill>
                  <a:srgbClr val="FFFFFF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4800">
                <a:solidFill>
                  <a:srgbClr val="FFFFFF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4800">
                <a:solidFill>
                  <a:srgbClr val="FFFFFF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4800">
                <a:solidFill>
                  <a:srgbClr val="FFFFFF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4800">
                <a:solidFill>
                  <a:srgbClr val="FFFFFF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4800">
                <a:solidFill>
                  <a:srgbClr val="FFFFFF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4800">
                <a:solidFill>
                  <a:srgbClr val="FFFFFF"/>
                </a:solidFill>
              </a:defRPr>
            </a:lvl9pPr>
          </a:lstStyle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37" name="Google Shape;37;p3"/>
          <p:cNvSpPr txBox="1">
            <a:spLocks noGrp="1"/>
          </p:cNvSpPr>
          <p:nvPr>
            <p:ph type="subTitle" idx="1"/>
          </p:nvPr>
        </p:nvSpPr>
        <p:spPr>
          <a:xfrm>
            <a:off x="914400" y="4599539"/>
            <a:ext cx="6766000" cy="104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None/>
              <a:defRPr>
                <a:solidFill>
                  <a:srgbClr val="FFFFFF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None/>
              <a:defRPr sz="4000">
                <a:solidFill>
                  <a:srgbClr val="FFFFFF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None/>
              <a:defRPr sz="4000">
                <a:solidFill>
                  <a:srgbClr val="FFFFFF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None/>
              <a:defRPr sz="4000">
                <a:solidFill>
                  <a:srgbClr val="FFFFFF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None/>
              <a:defRPr sz="4000">
                <a:solidFill>
                  <a:srgbClr val="FFFFFF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None/>
              <a:defRPr sz="4000">
                <a:solidFill>
                  <a:srgbClr val="FFFFFF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None/>
              <a:defRPr sz="4000">
                <a:solidFill>
                  <a:srgbClr val="FFFFFF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None/>
              <a:defRPr sz="4000">
                <a:solidFill>
                  <a:srgbClr val="FFFFFF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None/>
              <a:defRPr sz="4000">
                <a:solidFill>
                  <a:srgbClr val="FFFFFF"/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2308868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5661D-6934-4B32-B92C-470368BF1EC6}" type="datetimeFigureOut">
              <a:rPr lang="en-US" dirty="0"/>
              <a:t>6/8/2022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42739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917989"/>
            <a:ext cx="12192000" cy="194001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67128" y="1225296"/>
            <a:ext cx="9281160" cy="3520440"/>
          </a:xfrm>
        </p:spPr>
        <p:txBody>
          <a:bodyPr anchor="ctr">
            <a:normAutofit/>
          </a:bodyPr>
          <a:lstStyle>
            <a:lvl1pPr>
              <a:lnSpc>
                <a:spcPct val="80000"/>
              </a:lnSpc>
              <a:defRPr sz="80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65774" y="5020056"/>
            <a:ext cx="9052560" cy="1066800"/>
          </a:xfrm>
        </p:spPr>
        <p:txBody>
          <a:bodyPr anchor="t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593667" y="6272784"/>
            <a:ext cx="2644309" cy="365125"/>
          </a:xfrm>
        </p:spPr>
        <p:txBody>
          <a:bodyPr/>
          <a:lstStyle/>
          <a:p>
            <a:fld id="{C6F822A4-8DA6-4447-9B1F-C5DB58435268}" type="datetimeFigureOut">
              <a:rPr lang="en-US" dirty="0"/>
              <a:t>6/8/2022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182708" y="6272784"/>
            <a:ext cx="6327648" cy="365125"/>
          </a:xfrm>
        </p:spPr>
        <p:txBody>
          <a:bodyPr/>
          <a:lstStyle/>
          <a:p>
            <a:endParaRPr lang="en-US" dirty="0"/>
          </a:p>
        </p:txBody>
      </p:sp>
      <p:grpSp>
        <p:nvGrpSpPr>
          <p:cNvPr id="8" name="Group 7"/>
          <p:cNvGrpSpPr/>
          <p:nvPr/>
        </p:nvGrpSpPr>
        <p:grpSpPr>
          <a:xfrm>
            <a:off x="897399" y="2325848"/>
            <a:ext cx="1080904" cy="1080902"/>
            <a:chOff x="9685338" y="4460675"/>
            <a:chExt cx="1080904" cy="1080902"/>
          </a:xfrm>
        </p:grpSpPr>
        <p:sp>
          <p:nvSpPr>
            <p:cNvPr id="9" name="Oval 8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3702" y="2506133"/>
            <a:ext cx="1188298" cy="720332"/>
          </a:xfrm>
        </p:spPr>
        <p:txBody>
          <a:bodyPr/>
          <a:lstStyle>
            <a:lvl1pPr>
              <a:defRPr sz="2800"/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925685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9848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64224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48D31E-DCDA-41A7-9C67-C4B11B94D21D}" type="datetimeFigureOut">
              <a:rPr lang="en-US" dirty="0"/>
              <a:t>6/8/2022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38241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64224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64224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3762C0-B258-48F1-ADE6-176B4174CCDD}" type="datetimeFigureOut">
              <a:rPr lang="en-US" dirty="0"/>
              <a:t>6/8/2022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21534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7919A6-33EB-49BD-A62F-1FA56B9F9712}" type="datetimeFigureOut">
              <a:rPr lang="en-US" dirty="0"/>
              <a:t>6/8/2022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38076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B9AA15-21C3-EA45-B695-C29639E3E0AC}" type="datetimeFigureOut">
              <a:rPr lang="en-US" smtClean="0"/>
              <a:t>6/8/2022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155FCE-3785-894F-9787-448796739F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27576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0"/>
            <a:ext cx="6711696" cy="502005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16AA21-1863-4931-97CB-99D0A168701B}" type="datetimeFigureOut">
              <a:rPr lang="en-US" dirty="0"/>
              <a:t>6/8/2022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10" name="Oval 9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1" name="Oval 10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46570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8303740" cy="6858000"/>
          </a:xfrm>
          <a:solidFill>
            <a:schemeClr val="tx2">
              <a:lumMod val="20000"/>
              <a:lumOff val="80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72C379-9A7C-4C87-A116-CBE9F58B04C5}" type="datetimeFigureOut">
              <a:rPr lang="en-US" dirty="0"/>
              <a:t>6/8/2022</a:t>
            </a:fld>
            <a:endParaRPr lang="en-US" dirty="0"/>
          </a:p>
        </p:txBody>
      </p:sp>
      <p:grpSp>
        <p:nvGrpSpPr>
          <p:cNvPr id="8" name="Group 7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9" name="Oval 8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83558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microsoft.com/office/2007/relationships/hdphoto" Target="../media/hdphoto1.wdp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9848" y="484632"/>
            <a:ext cx="10058400" cy="16093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121408"/>
            <a:ext cx="10058400" cy="4050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964424" y="6272784"/>
            <a:ext cx="32735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2"/>
                </a:solidFill>
              </a:defRPr>
            </a:lvl1pPr>
          </a:lstStyle>
          <a:p>
            <a:fld id="{8664C608-40B1-4030-A28D-5B74BC98ADCE}" type="datetimeFigureOut">
              <a:rPr lang="en-US" dirty="0"/>
              <a:t>6/8/2022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88136" y="6272784"/>
            <a:ext cx="63276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grpSp>
        <p:nvGrpSpPr>
          <p:cNvPr id="7" name="Group 6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8" name="Oval 7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18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19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9" name="Oval 8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11128" y="6272784"/>
            <a:ext cx="6400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 b="1">
                <a:solidFill>
                  <a:srgbClr val="FFFFFF"/>
                </a:solidFill>
                <a:latin typeface="+mj-lt"/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52321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  <p:sldLayoutId id="2147483714" r:id="rId4"/>
    <p:sldLayoutId id="2147483715" r:id="rId5"/>
    <p:sldLayoutId id="2147483716" r:id="rId6"/>
    <p:sldLayoutId id="2147483717" r:id="rId7"/>
    <p:sldLayoutId id="2147483718" r:id="rId8"/>
    <p:sldLayoutId id="2147483719" r:id="rId9"/>
    <p:sldLayoutId id="2147483720" r:id="rId10"/>
    <p:sldLayoutId id="2147483721" r:id="rId11"/>
    <p:sldLayoutId id="2147483722" r:id="rId12"/>
    <p:sldLayoutId id="2147483723" r:id="rId13"/>
    <p:sldLayoutId id="2147483724" r:id="rId14"/>
    <p:sldLayoutId id="2147483725" r:id="rId15"/>
    <p:sldLayoutId id="2147483726" r:id="rId16"/>
  </p:sldLayoutIdLst>
  <p:transition>
    <p:fade thruBlk="1"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kern="1200" cap="all" baseline="0">
          <a:blipFill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tile tx="6350" ty="-127000" sx="65000" sy="64000" flip="none" algn="tl"/>
          </a:blip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7.xml"/><Relationship Id="rId3" Type="http://schemas.openxmlformats.org/officeDocument/2006/relationships/image" Target="../media/image2.png"/><Relationship Id="rId7" Type="http://schemas.openxmlformats.org/officeDocument/2006/relationships/image" Target="../media/image3.png"/><Relationship Id="rId12" Type="http://schemas.microsoft.com/office/2007/relationships/diagramDrawing" Target="../diagrams/drawing7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Relationship Id="rId6" Type="http://schemas.microsoft.com/office/2007/relationships/hdphoto" Target="../media/hdphoto2.wdp"/><Relationship Id="rId11" Type="http://schemas.openxmlformats.org/officeDocument/2006/relationships/diagramColors" Target="../diagrams/colors7.xml"/><Relationship Id="rId5" Type="http://schemas.openxmlformats.org/officeDocument/2006/relationships/image" Target="../media/image4.png"/><Relationship Id="rId10" Type="http://schemas.openxmlformats.org/officeDocument/2006/relationships/diagramQuickStyle" Target="../diagrams/quickStyle7.xml"/><Relationship Id="rId4" Type="http://schemas.microsoft.com/office/2007/relationships/hdphoto" Target="../media/hdphoto1.wdp"/><Relationship Id="rId9" Type="http://schemas.openxmlformats.org/officeDocument/2006/relationships/diagramLayout" Target="../diagrams/layout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slideLayout" Target="../slideLayouts/slideLayout15.xml"/><Relationship Id="rId7" Type="http://schemas.microsoft.com/office/2007/relationships/hdphoto" Target="../media/hdphoto2.wdp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4.png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7" Type="http://schemas.openxmlformats.org/officeDocument/2006/relationships/image" Target="../media/image22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21.png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7.wmf"/><Relationship Id="rId4" Type="http://schemas.openxmlformats.org/officeDocument/2006/relationships/oleObject" Target="../embeddings/oleObject1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Relationship Id="rId6" Type="http://schemas.microsoft.com/office/2007/relationships/hdphoto" Target="../media/hdphoto1.wdp"/><Relationship Id="rId5" Type="http://schemas.openxmlformats.org/officeDocument/2006/relationships/image" Target="../media/image3.png"/><Relationship Id="rId4" Type="http://schemas.microsoft.com/office/2007/relationships/hdphoto" Target="../media/hdphoto2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6.xml"/><Relationship Id="rId3" Type="http://schemas.openxmlformats.org/officeDocument/2006/relationships/image" Target="../media/image2.png"/><Relationship Id="rId7" Type="http://schemas.openxmlformats.org/officeDocument/2006/relationships/diagramData" Target="../diagrams/data6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4.xml"/><Relationship Id="rId6" Type="http://schemas.microsoft.com/office/2007/relationships/hdphoto" Target="../media/hdphoto2.wdp"/><Relationship Id="rId11" Type="http://schemas.microsoft.com/office/2007/relationships/diagramDrawing" Target="../diagrams/drawing6.xml"/><Relationship Id="rId5" Type="http://schemas.openxmlformats.org/officeDocument/2006/relationships/image" Target="../media/image4.png"/><Relationship Id="rId10" Type="http://schemas.openxmlformats.org/officeDocument/2006/relationships/diagramColors" Target="../diagrams/colors6.xml"/><Relationship Id="rId4" Type="http://schemas.microsoft.com/office/2007/relationships/hdphoto" Target="../media/hdphoto1.wdp"/><Relationship Id="rId9" Type="http://schemas.openxmlformats.org/officeDocument/2006/relationships/diagramQuickStyle" Target="../diagrams/quickStyle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>
            <a:duotone>
              <a:schemeClr val="bg1">
                <a:tint val="75000"/>
                <a:shade val="58000"/>
                <a:satMod val="120000"/>
              </a:schemeClr>
              <a:schemeClr val="bg1">
                <a:tint val="50000"/>
                <a:shade val="96000"/>
              </a:schemeClr>
            </a:duotone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084" name="Rectangle 3083">
            <a:extLst>
              <a:ext uri="{FF2B5EF4-FFF2-40B4-BE49-F238E27FC236}">
                <a16:creationId xmlns:a16="http://schemas.microsoft.com/office/drawing/2014/main" id="{472095BC-C06B-45BD-A206-0F75C6A4A9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9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ckwell" panose="02060603020205020403"/>
              <a:ea typeface="+mn-ea"/>
              <a:cs typeface="+mn-cs"/>
            </a:endParaRPr>
          </a:p>
        </p:txBody>
      </p:sp>
      <p:sp>
        <p:nvSpPr>
          <p:cNvPr id="3086" name="Rectangle 3085">
            <a:extLst>
              <a:ext uri="{FF2B5EF4-FFF2-40B4-BE49-F238E27FC236}">
                <a16:creationId xmlns:a16="http://schemas.microsoft.com/office/drawing/2014/main" id="{93DBA412-8084-461A-9B2F-284ED45FA4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5" y="0"/>
            <a:ext cx="12191695" cy="6857997"/>
          </a:xfrm>
          <a:prstGeom prst="rect">
            <a:avLst/>
          </a:prstGeom>
          <a:solidFill>
            <a:schemeClr val="bg2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74" name="Rectangle 2">
            <a:extLst>
              <a:ext uri="{FF2B5EF4-FFF2-40B4-BE49-F238E27FC236}">
                <a16:creationId xmlns:a16="http://schemas.microsoft.com/office/drawing/2014/main" id="{71A9C402-3F0D-4C7D-9D92-0FEB874C85FC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096000" y="2806262"/>
            <a:ext cx="5532646" cy="2213477"/>
          </a:xfrm>
        </p:spPr>
        <p:txBody>
          <a:bodyPr anchor="b">
            <a:normAutofit/>
          </a:bodyPr>
          <a:lstStyle/>
          <a:p>
            <a:r>
              <a:rPr lang="en-US" altLang="en-US" sz="6600">
                <a:solidFill>
                  <a:schemeClr val="tx1"/>
                </a:solidFill>
                <a:latin typeface="Arial Black" panose="020B0A04020102020204" pitchFamily="34" charset="0"/>
              </a:rPr>
              <a:t>Calling Penalties</a:t>
            </a:r>
          </a:p>
        </p:txBody>
      </p:sp>
      <p:sp>
        <p:nvSpPr>
          <p:cNvPr id="3088" name="Freeform: Shape 3087">
            <a:extLst>
              <a:ext uri="{FF2B5EF4-FFF2-40B4-BE49-F238E27FC236}">
                <a16:creationId xmlns:a16="http://schemas.microsoft.com/office/drawing/2014/main" id="{4D40AAF3-394B-453B-8AF1-B796F8F9F97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233763" y="0"/>
            <a:ext cx="4480560" cy="2516783"/>
          </a:xfrm>
          <a:custGeom>
            <a:avLst/>
            <a:gdLst>
              <a:gd name="connsiteX0" fmla="*/ 273471 w 4480560"/>
              <a:gd name="connsiteY0" fmla="*/ 0 h 2516783"/>
              <a:gd name="connsiteX1" fmla="*/ 4207090 w 4480560"/>
              <a:gd name="connsiteY1" fmla="*/ 0 h 2516783"/>
              <a:gd name="connsiteX2" fmla="*/ 4218264 w 4480560"/>
              <a:gd name="connsiteY2" fmla="*/ 73216 h 2516783"/>
              <a:gd name="connsiteX3" fmla="*/ 4228529 w 4480560"/>
              <a:gd name="connsiteY3" fmla="*/ 276503 h 2516783"/>
              <a:gd name="connsiteX4" fmla="*/ 2240280 w 4480560"/>
              <a:gd name="connsiteY4" fmla="*/ 2264752 h 2516783"/>
              <a:gd name="connsiteX5" fmla="*/ 252032 w 4480560"/>
              <a:gd name="connsiteY5" fmla="*/ 276503 h 2516783"/>
              <a:gd name="connsiteX6" fmla="*/ 262297 w 4480560"/>
              <a:gd name="connsiteY6" fmla="*/ 73216 h 2516783"/>
              <a:gd name="connsiteX7" fmla="*/ 18808 w 4480560"/>
              <a:gd name="connsiteY7" fmla="*/ 0 h 2516783"/>
              <a:gd name="connsiteX8" fmla="*/ 216879 w 4480560"/>
              <a:gd name="connsiteY8" fmla="*/ 0 h 2516783"/>
              <a:gd name="connsiteX9" fmla="*/ 206579 w 4480560"/>
              <a:gd name="connsiteY9" fmla="*/ 67490 h 2516783"/>
              <a:gd name="connsiteX10" fmla="*/ 196025 w 4480560"/>
              <a:gd name="connsiteY10" fmla="*/ 276503 h 2516783"/>
              <a:gd name="connsiteX11" fmla="*/ 2240280 w 4480560"/>
              <a:gd name="connsiteY11" fmla="*/ 2320759 h 2516783"/>
              <a:gd name="connsiteX12" fmla="*/ 4284535 w 4480560"/>
              <a:gd name="connsiteY12" fmla="*/ 276503 h 2516783"/>
              <a:gd name="connsiteX13" fmla="*/ 4273981 w 4480560"/>
              <a:gd name="connsiteY13" fmla="*/ 67490 h 2516783"/>
              <a:gd name="connsiteX14" fmla="*/ 4263681 w 4480560"/>
              <a:gd name="connsiteY14" fmla="*/ 0 h 2516783"/>
              <a:gd name="connsiteX15" fmla="*/ 4461752 w 4480560"/>
              <a:gd name="connsiteY15" fmla="*/ 0 h 2516783"/>
              <a:gd name="connsiteX16" fmla="*/ 4468994 w 4480560"/>
              <a:gd name="connsiteY16" fmla="*/ 47447 h 2516783"/>
              <a:gd name="connsiteX17" fmla="*/ 4480560 w 4480560"/>
              <a:gd name="connsiteY17" fmla="*/ 276503 h 2516783"/>
              <a:gd name="connsiteX18" fmla="*/ 2240280 w 4480560"/>
              <a:gd name="connsiteY18" fmla="*/ 2516783 h 2516783"/>
              <a:gd name="connsiteX19" fmla="*/ 0 w 4480560"/>
              <a:gd name="connsiteY19" fmla="*/ 276503 h 2516783"/>
              <a:gd name="connsiteX20" fmla="*/ 11567 w 4480560"/>
              <a:gd name="connsiteY20" fmla="*/ 47447 h 25167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4480560" h="2516783">
                <a:moveTo>
                  <a:pt x="273471" y="0"/>
                </a:moveTo>
                <a:lnTo>
                  <a:pt x="4207090" y="0"/>
                </a:lnTo>
                <a:lnTo>
                  <a:pt x="4218264" y="73216"/>
                </a:lnTo>
                <a:cubicBezTo>
                  <a:pt x="4225052" y="140055"/>
                  <a:pt x="4228529" y="207873"/>
                  <a:pt x="4228529" y="276503"/>
                </a:cubicBezTo>
                <a:cubicBezTo>
                  <a:pt x="4228529" y="1374583"/>
                  <a:pt x="3338359" y="2264752"/>
                  <a:pt x="2240280" y="2264752"/>
                </a:cubicBezTo>
                <a:cubicBezTo>
                  <a:pt x="1142201" y="2264752"/>
                  <a:pt x="252032" y="1374583"/>
                  <a:pt x="252032" y="276503"/>
                </a:cubicBezTo>
                <a:cubicBezTo>
                  <a:pt x="252032" y="207873"/>
                  <a:pt x="255509" y="140055"/>
                  <a:pt x="262297" y="73216"/>
                </a:cubicBezTo>
                <a:close/>
                <a:moveTo>
                  <a:pt x="18808" y="0"/>
                </a:moveTo>
                <a:lnTo>
                  <a:pt x="216879" y="0"/>
                </a:lnTo>
                <a:lnTo>
                  <a:pt x="206579" y="67490"/>
                </a:lnTo>
                <a:cubicBezTo>
                  <a:pt x="199600" y="136212"/>
                  <a:pt x="196025" y="205940"/>
                  <a:pt x="196025" y="276503"/>
                </a:cubicBezTo>
                <a:cubicBezTo>
                  <a:pt x="196025" y="1405514"/>
                  <a:pt x="1111269" y="2320759"/>
                  <a:pt x="2240280" y="2320759"/>
                </a:cubicBezTo>
                <a:cubicBezTo>
                  <a:pt x="3369291" y="2320759"/>
                  <a:pt x="4284535" y="1405514"/>
                  <a:pt x="4284535" y="276503"/>
                </a:cubicBezTo>
                <a:cubicBezTo>
                  <a:pt x="4284535" y="205940"/>
                  <a:pt x="4280960" y="136212"/>
                  <a:pt x="4273981" y="67490"/>
                </a:cubicBezTo>
                <a:lnTo>
                  <a:pt x="4263681" y="0"/>
                </a:lnTo>
                <a:lnTo>
                  <a:pt x="4461752" y="0"/>
                </a:lnTo>
                <a:lnTo>
                  <a:pt x="4468994" y="47447"/>
                </a:lnTo>
                <a:cubicBezTo>
                  <a:pt x="4476642" y="122759"/>
                  <a:pt x="4480560" y="199173"/>
                  <a:pt x="4480560" y="276503"/>
                </a:cubicBezTo>
                <a:cubicBezTo>
                  <a:pt x="4480560" y="1513776"/>
                  <a:pt x="3477553" y="2516783"/>
                  <a:pt x="2240280" y="2516783"/>
                </a:cubicBezTo>
                <a:cubicBezTo>
                  <a:pt x="1003008" y="2516783"/>
                  <a:pt x="0" y="1513776"/>
                  <a:pt x="0" y="276503"/>
                </a:cubicBezTo>
                <a:cubicBezTo>
                  <a:pt x="0" y="199173"/>
                  <a:pt x="3918" y="122759"/>
                  <a:pt x="11567" y="47447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ckwell" panose="02060603020205020403"/>
              <a:ea typeface="+mn-ea"/>
              <a:cs typeface="+mn-cs"/>
            </a:endParaRPr>
          </a:p>
        </p:txBody>
      </p:sp>
      <p:sp>
        <p:nvSpPr>
          <p:cNvPr id="3090" name="Freeform: Shape 3089">
            <a:extLst>
              <a:ext uri="{FF2B5EF4-FFF2-40B4-BE49-F238E27FC236}">
                <a16:creationId xmlns:a16="http://schemas.microsoft.com/office/drawing/2014/main" id="{A4D0672D-43C7-420C-A186-48122D7CD5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537667"/>
            <a:ext cx="5681204" cy="6320333"/>
          </a:xfrm>
          <a:custGeom>
            <a:avLst/>
            <a:gdLst>
              <a:gd name="connsiteX0" fmla="*/ 0 w 5681204"/>
              <a:gd name="connsiteY0" fmla="*/ 5597835 h 6320333"/>
              <a:gd name="connsiteX1" fmla="*/ 39695 w 5681204"/>
              <a:gd name="connsiteY1" fmla="*/ 5641510 h 6320333"/>
              <a:gd name="connsiteX2" fmla="*/ 1034272 w 5681204"/>
              <a:gd name="connsiteY2" fmla="*/ 6312073 h 6320333"/>
              <a:gd name="connsiteX3" fmla="*/ 1056841 w 5681204"/>
              <a:gd name="connsiteY3" fmla="*/ 6320333 h 6320333"/>
              <a:gd name="connsiteX4" fmla="*/ 413612 w 5681204"/>
              <a:gd name="connsiteY4" fmla="*/ 6320333 h 6320333"/>
              <a:gd name="connsiteX5" fmla="*/ 300961 w 5681204"/>
              <a:gd name="connsiteY5" fmla="*/ 6249073 h 6320333"/>
              <a:gd name="connsiteX6" fmla="*/ 71042 w 5681204"/>
              <a:gd name="connsiteY6" fmla="*/ 6074983 h 6320333"/>
              <a:gd name="connsiteX7" fmla="*/ 0 w 5681204"/>
              <a:gd name="connsiteY7" fmla="*/ 6010415 h 6320333"/>
              <a:gd name="connsiteX8" fmla="*/ 2252205 w 5681204"/>
              <a:gd name="connsiteY8" fmla="*/ 385763 h 6320333"/>
              <a:gd name="connsiteX9" fmla="*/ 5295442 w 5681204"/>
              <a:gd name="connsiteY9" fmla="*/ 3429000 h 6320333"/>
              <a:gd name="connsiteX10" fmla="*/ 3436771 w 5681204"/>
              <a:gd name="connsiteY10" fmla="*/ 6233085 h 6320333"/>
              <a:gd name="connsiteX11" fmla="*/ 3198390 w 5681204"/>
              <a:gd name="connsiteY11" fmla="*/ 6320333 h 6320333"/>
              <a:gd name="connsiteX12" fmla="*/ 1306021 w 5681204"/>
              <a:gd name="connsiteY12" fmla="*/ 6320333 h 6320333"/>
              <a:gd name="connsiteX13" fmla="*/ 1067639 w 5681204"/>
              <a:gd name="connsiteY13" fmla="*/ 6233085 h 6320333"/>
              <a:gd name="connsiteX14" fmla="*/ 100311 w 5681204"/>
              <a:gd name="connsiteY14" fmla="*/ 5580893 h 6320333"/>
              <a:gd name="connsiteX15" fmla="*/ 0 w 5681204"/>
              <a:gd name="connsiteY15" fmla="*/ 5470524 h 6320333"/>
              <a:gd name="connsiteX16" fmla="*/ 0 w 5681204"/>
              <a:gd name="connsiteY16" fmla="*/ 1387476 h 6320333"/>
              <a:gd name="connsiteX17" fmla="*/ 100311 w 5681204"/>
              <a:gd name="connsiteY17" fmla="*/ 1277106 h 6320333"/>
              <a:gd name="connsiteX18" fmla="*/ 2252205 w 5681204"/>
              <a:gd name="connsiteY18" fmla="*/ 385763 h 6320333"/>
              <a:gd name="connsiteX19" fmla="*/ 2252205 w 5681204"/>
              <a:gd name="connsiteY19" fmla="*/ 0 h 6320333"/>
              <a:gd name="connsiteX20" fmla="*/ 5681204 w 5681204"/>
              <a:gd name="connsiteY20" fmla="*/ 3429000 h 6320333"/>
              <a:gd name="connsiteX21" fmla="*/ 4169391 w 5681204"/>
              <a:gd name="connsiteY21" fmla="*/ 6272380 h 6320333"/>
              <a:gd name="connsiteX22" fmla="*/ 4090458 w 5681204"/>
              <a:gd name="connsiteY22" fmla="*/ 6320333 h 6320333"/>
              <a:gd name="connsiteX23" fmla="*/ 3447569 w 5681204"/>
              <a:gd name="connsiteY23" fmla="*/ 6320333 h 6320333"/>
              <a:gd name="connsiteX24" fmla="*/ 3470138 w 5681204"/>
              <a:gd name="connsiteY24" fmla="*/ 6312073 h 6320333"/>
              <a:gd name="connsiteX25" fmla="*/ 5381167 w 5681204"/>
              <a:gd name="connsiteY25" fmla="*/ 3429000 h 6320333"/>
              <a:gd name="connsiteX26" fmla="*/ 2252205 w 5681204"/>
              <a:gd name="connsiteY26" fmla="*/ 300038 h 6320333"/>
              <a:gd name="connsiteX27" fmla="*/ 39695 w 5681204"/>
              <a:gd name="connsiteY27" fmla="*/ 1216490 h 6320333"/>
              <a:gd name="connsiteX28" fmla="*/ 0 w 5681204"/>
              <a:gd name="connsiteY28" fmla="*/ 1260165 h 6320333"/>
              <a:gd name="connsiteX29" fmla="*/ 0 w 5681204"/>
              <a:gd name="connsiteY29" fmla="*/ 847584 h 6320333"/>
              <a:gd name="connsiteX30" fmla="*/ 71042 w 5681204"/>
              <a:gd name="connsiteY30" fmla="*/ 783017 h 6320333"/>
              <a:gd name="connsiteX31" fmla="*/ 2252205 w 5681204"/>
              <a:gd name="connsiteY31" fmla="*/ 0 h 63203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5681204" h="6320333">
                <a:moveTo>
                  <a:pt x="0" y="5597835"/>
                </a:moveTo>
                <a:lnTo>
                  <a:pt x="39695" y="5641510"/>
                </a:lnTo>
                <a:cubicBezTo>
                  <a:pt x="322810" y="5924626"/>
                  <a:pt x="659928" y="6153739"/>
                  <a:pt x="1034272" y="6312073"/>
                </a:cubicBezTo>
                <a:lnTo>
                  <a:pt x="1056841" y="6320333"/>
                </a:lnTo>
                <a:lnTo>
                  <a:pt x="413612" y="6320333"/>
                </a:lnTo>
                <a:lnTo>
                  <a:pt x="300961" y="6249073"/>
                </a:lnTo>
                <a:cubicBezTo>
                  <a:pt x="221838" y="6194223"/>
                  <a:pt x="145134" y="6136129"/>
                  <a:pt x="71042" y="6074983"/>
                </a:cubicBezTo>
                <a:lnTo>
                  <a:pt x="0" y="6010415"/>
                </a:lnTo>
                <a:close/>
                <a:moveTo>
                  <a:pt x="2252205" y="385763"/>
                </a:moveTo>
                <a:cubicBezTo>
                  <a:pt x="3932939" y="385763"/>
                  <a:pt x="5295442" y="1748266"/>
                  <a:pt x="5295442" y="3429000"/>
                </a:cubicBezTo>
                <a:cubicBezTo>
                  <a:pt x="5295442" y="4689551"/>
                  <a:pt x="4529034" y="5771096"/>
                  <a:pt x="3436771" y="6233085"/>
                </a:cubicBezTo>
                <a:lnTo>
                  <a:pt x="3198390" y="6320333"/>
                </a:lnTo>
                <a:lnTo>
                  <a:pt x="1306021" y="6320333"/>
                </a:lnTo>
                <a:lnTo>
                  <a:pt x="1067639" y="6233085"/>
                </a:lnTo>
                <a:cubicBezTo>
                  <a:pt x="703552" y="6079088"/>
                  <a:pt x="375670" y="5856252"/>
                  <a:pt x="100311" y="5580893"/>
                </a:cubicBezTo>
                <a:lnTo>
                  <a:pt x="0" y="5470524"/>
                </a:lnTo>
                <a:lnTo>
                  <a:pt x="0" y="1387476"/>
                </a:lnTo>
                <a:lnTo>
                  <a:pt x="100311" y="1277106"/>
                </a:lnTo>
                <a:cubicBezTo>
                  <a:pt x="651028" y="726388"/>
                  <a:pt x="1411838" y="385763"/>
                  <a:pt x="2252205" y="385763"/>
                </a:cubicBezTo>
                <a:close/>
                <a:moveTo>
                  <a:pt x="2252205" y="0"/>
                </a:moveTo>
                <a:cubicBezTo>
                  <a:pt x="4145989" y="0"/>
                  <a:pt x="5681204" y="1535215"/>
                  <a:pt x="5681204" y="3429000"/>
                </a:cubicBezTo>
                <a:cubicBezTo>
                  <a:pt x="5681204" y="4612615"/>
                  <a:pt x="5081511" y="5656164"/>
                  <a:pt x="4169391" y="6272380"/>
                </a:cubicBezTo>
                <a:lnTo>
                  <a:pt x="4090458" y="6320333"/>
                </a:lnTo>
                <a:lnTo>
                  <a:pt x="3447569" y="6320333"/>
                </a:lnTo>
                <a:lnTo>
                  <a:pt x="3470138" y="6312073"/>
                </a:lnTo>
                <a:cubicBezTo>
                  <a:pt x="4593170" y="5837070"/>
                  <a:pt x="5381167" y="4725058"/>
                  <a:pt x="5381167" y="3429000"/>
                </a:cubicBezTo>
                <a:cubicBezTo>
                  <a:pt x="5381167" y="1700922"/>
                  <a:pt x="3980282" y="300038"/>
                  <a:pt x="2252205" y="300038"/>
                </a:cubicBezTo>
                <a:cubicBezTo>
                  <a:pt x="1388166" y="300038"/>
                  <a:pt x="605925" y="650259"/>
                  <a:pt x="39695" y="1216490"/>
                </a:cubicBezTo>
                <a:lnTo>
                  <a:pt x="0" y="1260165"/>
                </a:lnTo>
                <a:lnTo>
                  <a:pt x="0" y="847584"/>
                </a:lnTo>
                <a:lnTo>
                  <a:pt x="71042" y="783017"/>
                </a:lnTo>
                <a:cubicBezTo>
                  <a:pt x="663776" y="293850"/>
                  <a:pt x="1423674" y="0"/>
                  <a:pt x="2252205" y="0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ckwell" panose="02060603020205020403"/>
              <a:ea typeface="+mn-ea"/>
              <a:cs typeface="+mn-cs"/>
            </a:endParaRPr>
          </a:p>
        </p:txBody>
      </p:sp>
      <p:pic>
        <p:nvPicPr>
          <p:cNvPr id="3079" name="Picture 7">
            <a:extLst>
              <a:ext uri="{FF2B5EF4-FFF2-40B4-BE49-F238E27FC236}">
                <a16:creationId xmlns:a16="http://schemas.microsoft.com/office/drawing/2014/main" id="{589563E5-CAFC-4CD3-A268-B8CB800D1F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470524" y="418882"/>
            <a:ext cx="2007038" cy="12607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>
            <a:extLst>
              <a:ext uri="{FF2B5EF4-FFF2-40B4-BE49-F238E27FC236}">
                <a16:creationId xmlns:a16="http://schemas.microsoft.com/office/drawing/2014/main" id="{CDF2202B-EB46-4117-8DB6-8E423676026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200644" y="1127837"/>
            <a:ext cx="2172427" cy="5570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588" name="Group 24587">
            <a:extLst>
              <a:ext uri="{FF2B5EF4-FFF2-40B4-BE49-F238E27FC236}">
                <a16:creationId xmlns:a16="http://schemas.microsoft.com/office/drawing/2014/main" id="{F85E0883-9001-4D4E-9C91-E8D165DAF9C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24589" name="Oval 24588">
              <a:extLst>
                <a:ext uri="{FF2B5EF4-FFF2-40B4-BE49-F238E27FC236}">
                  <a16:creationId xmlns:a16="http://schemas.microsoft.com/office/drawing/2014/main" id="{94AEEF45-F5C8-4322-9C98-33BB7A5A294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3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24590" name="Oval 24589">
              <a:extLst>
                <a:ext uri="{FF2B5EF4-FFF2-40B4-BE49-F238E27FC236}">
                  <a16:creationId xmlns:a16="http://schemas.microsoft.com/office/drawing/2014/main" id="{185E4386-A445-455A-91C4-16DE5DA9FC7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</p:sp>
      </p:grpSp>
      <p:sp useBgFill="1">
        <p:nvSpPr>
          <p:cNvPr id="24592" name="Rectangle 24591">
            <a:extLst>
              <a:ext uri="{FF2B5EF4-FFF2-40B4-BE49-F238E27FC236}">
                <a16:creationId xmlns:a16="http://schemas.microsoft.com/office/drawing/2014/main" id="{B8F15AE3-A549-4E9C-A62A-C6256C1EEFB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594" name="Rectangle 24593">
            <a:extLst>
              <a:ext uri="{FF2B5EF4-FFF2-40B4-BE49-F238E27FC236}">
                <a16:creationId xmlns:a16="http://schemas.microsoft.com/office/drawing/2014/main" id="{1789832D-7426-4DC3-9DFD-E3E3BB473A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1604" y="653241"/>
            <a:ext cx="10908792" cy="80683"/>
          </a:xfrm>
          <a:prstGeom prst="rect">
            <a:avLst/>
          </a:prstGeom>
          <a:blipFill dpi="0" rotWithShape="1">
            <a:blip r:embed="rId5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596" name="Rectangle 24595">
            <a:extLst>
              <a:ext uri="{FF2B5EF4-FFF2-40B4-BE49-F238E27FC236}">
                <a16:creationId xmlns:a16="http://schemas.microsoft.com/office/drawing/2014/main" id="{0738A7C6-2A60-4720-B4A8-8703EF35ECF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801" y="822324"/>
            <a:ext cx="5149596" cy="5228279"/>
          </a:xfrm>
          <a:prstGeom prst="rect">
            <a:avLst/>
          </a:prstGeom>
          <a:blipFill dpi="0" rotWithShape="1">
            <a:blip r:embed="rId5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578" name="Rectangle 2">
            <a:extLst>
              <a:ext uri="{FF2B5EF4-FFF2-40B4-BE49-F238E27FC236}">
                <a16:creationId xmlns:a16="http://schemas.microsoft.com/office/drawing/2014/main" id="{E9067DA4-7E05-44F8-9350-63B98FCA4CC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7044268" y="1477131"/>
            <a:ext cx="3816126" cy="391586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Bef>
                <a:spcPct val="0"/>
              </a:spcBef>
            </a:pPr>
            <a:r>
              <a:rPr lang="en-US" altLang="en-US" sz="6000">
                <a:blipFill>
                  <a:blip r:embed="rId7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tile tx="6350" ty="-127000" sx="65000" sy="64000" flip="none" algn="tl"/>
                </a:blipFill>
              </a:rPr>
              <a:t>Special Situations</a:t>
            </a:r>
          </a:p>
        </p:txBody>
      </p:sp>
      <p:sp>
        <p:nvSpPr>
          <p:cNvPr id="24598" name="Rectangle 24597">
            <a:extLst>
              <a:ext uri="{FF2B5EF4-FFF2-40B4-BE49-F238E27FC236}">
                <a16:creationId xmlns:a16="http://schemas.microsoft.com/office/drawing/2014/main" id="{F19A336F-42B4-43F8-B0F7-77F5CBD1E08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1604" y="6121662"/>
            <a:ext cx="10908792" cy="80683"/>
          </a:xfrm>
          <a:prstGeom prst="rect">
            <a:avLst/>
          </a:prstGeom>
          <a:blipFill dpi="0" rotWithShape="1">
            <a:blip r:embed="rId5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24583" name="Rectangle 3">
            <a:extLst>
              <a:ext uri="{FF2B5EF4-FFF2-40B4-BE49-F238E27FC236}">
                <a16:creationId xmlns:a16="http://schemas.microsoft.com/office/drawing/2014/main" id="{C4E6C22A-A5B8-4A68-981F-74A71AFD216D}"/>
              </a:ext>
            </a:extLst>
          </p:cNvPr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628037218"/>
              </p:ext>
            </p:extLst>
          </p:nvPr>
        </p:nvGraphicFramePr>
        <p:xfrm>
          <a:off x="641350" y="1387475"/>
          <a:ext cx="5132388" cy="40909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2A313B03-D361-4EC9-AF52-0B3C1C92C26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5E79CB85-A08A-4579-86F6-A8AA97551B8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D6C61C9C-364D-4CB6-B9D1-1A6F50F6AF0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</p:sp>
      </p:grpSp>
      <p:sp useBgFill="1">
        <p:nvSpPr>
          <p:cNvPr id="13" name="Rectangle 12">
            <a:extLst>
              <a:ext uri="{FF2B5EF4-FFF2-40B4-BE49-F238E27FC236}">
                <a16:creationId xmlns:a16="http://schemas.microsoft.com/office/drawing/2014/main" id="{9C9664EF-0D74-4781-B4B4-646A93B50BC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854C0CC2-F056-47AD-A361-F33F5EE9769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999"/>
          </a:xfrm>
          <a:prstGeom prst="rect">
            <a:avLst/>
          </a:prstGeom>
          <a:blipFill dpi="0" rotWithShape="1">
            <a:blip r:embed="rId6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 useBgFill="1">
        <p:nvSpPr>
          <p:cNvPr id="17" name="Rectangle 16">
            <a:extLst>
              <a:ext uri="{FF2B5EF4-FFF2-40B4-BE49-F238E27FC236}">
                <a16:creationId xmlns:a16="http://schemas.microsoft.com/office/drawing/2014/main" id="{CD560C9F-7A8F-4FBA-BD3A-EB75B62E45D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ln w="2222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L1 Calling Penalties">
            <a:hlinkClick r:id="" action="ppaction://media"/>
            <a:extLst>
              <a:ext uri="{FF2B5EF4-FFF2-40B4-BE49-F238E27FC236}">
                <a16:creationId xmlns:a16="http://schemas.microsoft.com/office/drawing/2014/main" id="{58B9EE90-E939-4AF3-B2CE-B14DCAE022CE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2149815" y="458663"/>
            <a:ext cx="7892368" cy="59192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04159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732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7049A7D3-684C-4C59-A4B6-7B308A6AD3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20834" y="134694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7B1087B-C592-40E7-B532-60B453A2FE6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20834" y="429969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14AE7447-E8F8-4A0F-9E3D-94842BFF886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20834" y="1484779"/>
            <a:ext cx="10222992" cy="274320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85981F80-69EE-4E2B-82A8-47FDFD7720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9649215" y="4068923"/>
            <a:ext cx="1080904" cy="1080902"/>
            <a:chOff x="9685338" y="4460675"/>
            <a:chExt cx="1080904" cy="1080902"/>
          </a:xfrm>
        </p:grpSpPr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46CE0473-0B07-47EE-A016-EBD87F2C8C9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ckwell Extra Bold" pitchFamily="18" charset="0"/>
                <a:ea typeface="+mn-ea"/>
                <a:cs typeface="+mn-cs"/>
              </a:endParaRPr>
            </a:p>
          </p:txBody>
        </p: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EDD0D1E4-DFCA-4DF0-9D37-571A5F529F0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 useBgFill="1">
        <p:nvSpPr>
          <p:cNvPr id="20" name="Rectangle 19">
            <a:extLst>
              <a:ext uri="{FF2B5EF4-FFF2-40B4-BE49-F238E27FC236}">
                <a16:creationId xmlns:a16="http://schemas.microsoft.com/office/drawing/2014/main" id="{EDF3BDB2-0586-430E-811A-74BAFDEE663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0" y="0"/>
            <a:ext cx="12188952" cy="68580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821E305B-0351-4E03-8C1B-F23D3A346E8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645152" y="928117"/>
            <a:ext cx="6629400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3C848660-F9C2-4F86-A218-6AE0FB4CCC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641336" y="1110053"/>
            <a:ext cx="6630506" cy="4580301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54AA39D-F455-4501-9F2A-C0B23ECA085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961376" y="1432223"/>
            <a:ext cx="6057144" cy="335797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lnSpc>
                <a:spcPct val="80000"/>
              </a:lnSpc>
              <a:spcBef>
                <a:spcPct val="0"/>
              </a:spcBef>
            </a:pPr>
            <a:r>
              <a:rPr lang="en-US" sz="8000">
                <a:blipFill dpi="0" rotWithShape="1">
                  <a:blip r:embed="rId4"/>
                  <a:srcRect/>
                  <a:tile tx="6350" ty="-127000" sx="65000" sy="64000" flip="none" algn="tl"/>
                </a:blipFill>
              </a:rPr>
              <a:t>Questions?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5CABD882-B7CE-4433-B509-99205DB7054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645152" y="5780565"/>
            <a:ext cx="6629400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49F6A645-6137-4F43-8E88-D91CC337D5B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9646920" y="5257800"/>
            <a:ext cx="1080904" cy="1080902"/>
            <a:chOff x="9685338" y="4460675"/>
            <a:chExt cx="1080904" cy="1080902"/>
          </a:xfrm>
        </p:grpSpPr>
        <p:sp>
          <p:nvSpPr>
            <p:cNvPr id="29" name="Oval 28">
              <a:extLst>
                <a:ext uri="{FF2B5EF4-FFF2-40B4-BE49-F238E27FC236}">
                  <a16:creationId xmlns:a16="http://schemas.microsoft.com/office/drawing/2014/main" id="{3A2C783A-4EEE-481B-815A-A1BB14F44B8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ckwell Extra Bold" pitchFamily="18" charset="0"/>
                <a:ea typeface="+mn-ea"/>
                <a:cs typeface="+mn-cs"/>
              </a:endParaRPr>
            </a:p>
          </p:txBody>
        </p:sp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A0186437-0053-4886-B612-804E4DC9038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pic>
        <p:nvPicPr>
          <p:cNvPr id="7" name="Graphic 6" descr="Question mark">
            <a:extLst>
              <a:ext uri="{FF2B5EF4-FFF2-40B4-BE49-F238E27FC236}">
                <a16:creationId xmlns:a16="http://schemas.microsoft.com/office/drawing/2014/main" id="{55B87E6D-D4FD-BA81-8E08-B9E0F966D49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33915" y="1686320"/>
            <a:ext cx="3416725" cy="3416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86378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>
            <a:extLst>
              <a:ext uri="{FF2B5EF4-FFF2-40B4-BE49-F238E27FC236}">
                <a16:creationId xmlns:a16="http://schemas.microsoft.com/office/drawing/2014/main" id="{9FE41C87-69AD-4FC6-9C57-BBAFB32E70E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en-US"/>
              <a:t>Procedure for Calling Penalties</a:t>
            </a:r>
          </a:p>
        </p:txBody>
      </p:sp>
      <p:graphicFrame>
        <p:nvGraphicFramePr>
          <p:cNvPr id="8199" name="Rectangle 3">
            <a:extLst>
              <a:ext uri="{FF2B5EF4-FFF2-40B4-BE49-F238E27FC236}">
                <a16:creationId xmlns:a16="http://schemas.microsoft.com/office/drawing/2014/main" id="{EBF6D707-2EBA-44D3-84BF-CB81131682A7}"/>
              </a:ext>
            </a:extLst>
          </p:cNvPr>
          <p:cNvGraphicFramePr/>
          <p:nvPr/>
        </p:nvGraphicFramePr>
        <p:xfrm>
          <a:off x="1375233" y="2369500"/>
          <a:ext cx="7680400" cy="3361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42" name="Object 2">
            <a:extLst>
              <a:ext uri="{FF2B5EF4-FFF2-40B4-BE49-F238E27FC236}">
                <a16:creationId xmlns:a16="http://schemas.microsoft.com/office/drawing/2014/main" id="{1033FF22-F624-4DFB-A2AE-7840A37D82FA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248401" y="2743200"/>
          <a:ext cx="1776413" cy="3170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Clip" r:id="rId4" imgW="1776240" imgH="3169800" progId="MS_ClipArt_Gallery.2">
                  <p:embed/>
                </p:oleObj>
              </mc:Choice>
              <mc:Fallback>
                <p:oleObj name="Clip" r:id="rId4" imgW="1776240" imgH="3169800" progId="MS_ClipArt_Gallery.2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48401" y="2743200"/>
                        <a:ext cx="1776413" cy="31702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0244" name="Group 4">
            <a:extLst>
              <a:ext uri="{FF2B5EF4-FFF2-40B4-BE49-F238E27FC236}">
                <a16:creationId xmlns:a16="http://schemas.microsoft.com/office/drawing/2014/main" id="{DD6657E9-83D4-42B1-A7B0-4E3B0AEC1551}"/>
              </a:ext>
            </a:extLst>
          </p:cNvPr>
          <p:cNvGrpSpPr>
            <a:grpSpLocks/>
          </p:cNvGrpSpPr>
          <p:nvPr/>
        </p:nvGrpSpPr>
        <p:grpSpPr bwMode="auto">
          <a:xfrm>
            <a:off x="4648200" y="3352800"/>
            <a:ext cx="2819400" cy="685800"/>
            <a:chOff x="1248" y="1776"/>
            <a:chExt cx="1776" cy="432"/>
          </a:xfrm>
        </p:grpSpPr>
        <p:sp>
          <p:nvSpPr>
            <p:cNvPr id="10245" name="Oval 5">
              <a:extLst>
                <a:ext uri="{FF2B5EF4-FFF2-40B4-BE49-F238E27FC236}">
                  <a16:creationId xmlns:a16="http://schemas.microsoft.com/office/drawing/2014/main" id="{9102BEDC-74B6-46DE-972E-B6340AF6CE6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92" y="1776"/>
              <a:ext cx="432" cy="432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246" name="Text Box 6">
              <a:extLst>
                <a:ext uri="{FF2B5EF4-FFF2-40B4-BE49-F238E27FC236}">
                  <a16:creationId xmlns:a16="http://schemas.microsoft.com/office/drawing/2014/main" id="{0438F1FE-D2EE-4134-847E-08887BE7BC6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48" y="1824"/>
              <a:ext cx="815" cy="368"/>
            </a:xfrm>
            <a:prstGeom prst="rect">
              <a:avLst/>
            </a:prstGeom>
            <a:gradFill rotWithShape="0">
              <a:gsLst>
                <a:gs pos="0">
                  <a:srgbClr val="FF0000"/>
                </a:gs>
                <a:gs pos="50000">
                  <a:schemeClr val="bg1"/>
                </a:gs>
                <a:gs pos="100000">
                  <a:srgbClr val="FF0000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en-US" sz="3200" b="1"/>
                <a:t>STOP</a:t>
              </a:r>
            </a:p>
          </p:txBody>
        </p:sp>
      </p:grpSp>
      <p:grpSp>
        <p:nvGrpSpPr>
          <p:cNvPr id="10247" name="Group 7">
            <a:extLst>
              <a:ext uri="{FF2B5EF4-FFF2-40B4-BE49-F238E27FC236}">
                <a16:creationId xmlns:a16="http://schemas.microsoft.com/office/drawing/2014/main" id="{E14AA3E2-56D6-462B-B095-CD16CC6F4785}"/>
              </a:ext>
            </a:extLst>
          </p:cNvPr>
          <p:cNvGrpSpPr>
            <a:grpSpLocks/>
          </p:cNvGrpSpPr>
          <p:nvPr/>
        </p:nvGrpSpPr>
        <p:grpSpPr bwMode="auto">
          <a:xfrm>
            <a:off x="4572000" y="4267200"/>
            <a:ext cx="2819400" cy="609600"/>
            <a:chOff x="1200" y="2352"/>
            <a:chExt cx="1776" cy="384"/>
          </a:xfrm>
        </p:grpSpPr>
        <p:sp>
          <p:nvSpPr>
            <p:cNvPr id="10248" name="Oval 8">
              <a:extLst>
                <a:ext uri="{FF2B5EF4-FFF2-40B4-BE49-F238E27FC236}">
                  <a16:creationId xmlns:a16="http://schemas.microsoft.com/office/drawing/2014/main" id="{07F3800F-00BE-4673-A8D9-6E72E22F04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40" y="2352"/>
              <a:ext cx="336" cy="384"/>
            </a:xfrm>
            <a:prstGeom prst="ellipse">
              <a:avLst/>
            </a:prstGeom>
            <a:solidFill>
              <a:srgbClr val="CCFF66"/>
            </a:solidFill>
            <a:ln w="9525">
              <a:solidFill>
                <a:srgbClr val="CCFF66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249" name="Text Box 9">
              <a:extLst>
                <a:ext uri="{FF2B5EF4-FFF2-40B4-BE49-F238E27FC236}">
                  <a16:creationId xmlns:a16="http://schemas.microsoft.com/office/drawing/2014/main" id="{289B2BE7-3590-4D67-AF5C-7AD4B5A94F2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00" y="2352"/>
              <a:ext cx="884" cy="365"/>
            </a:xfrm>
            <a:prstGeom prst="rect">
              <a:avLst/>
            </a:prstGeom>
            <a:gradFill rotWithShape="0">
              <a:gsLst>
                <a:gs pos="0">
                  <a:srgbClr val="FFFF00"/>
                </a:gs>
                <a:gs pos="50000">
                  <a:schemeClr val="bg1"/>
                </a:gs>
                <a:gs pos="100000">
                  <a:srgbClr val="FFFF00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en-US" sz="3200" b="1"/>
                <a:t>LOOK</a:t>
              </a:r>
            </a:p>
          </p:txBody>
        </p:sp>
      </p:grpSp>
      <p:grpSp>
        <p:nvGrpSpPr>
          <p:cNvPr id="10250" name="Group 10">
            <a:extLst>
              <a:ext uri="{FF2B5EF4-FFF2-40B4-BE49-F238E27FC236}">
                <a16:creationId xmlns:a16="http://schemas.microsoft.com/office/drawing/2014/main" id="{5DE2FB80-8AF6-41DE-8265-8C7AE7D42CD0}"/>
              </a:ext>
            </a:extLst>
          </p:cNvPr>
          <p:cNvGrpSpPr>
            <a:grpSpLocks/>
          </p:cNvGrpSpPr>
          <p:nvPr/>
        </p:nvGrpSpPr>
        <p:grpSpPr bwMode="auto">
          <a:xfrm>
            <a:off x="4419600" y="5105400"/>
            <a:ext cx="2971800" cy="609600"/>
            <a:chOff x="1104" y="2880"/>
            <a:chExt cx="1872" cy="384"/>
          </a:xfrm>
        </p:grpSpPr>
        <p:sp>
          <p:nvSpPr>
            <p:cNvPr id="10251" name="Oval 11">
              <a:extLst>
                <a:ext uri="{FF2B5EF4-FFF2-40B4-BE49-F238E27FC236}">
                  <a16:creationId xmlns:a16="http://schemas.microsoft.com/office/drawing/2014/main" id="{BA4BF10D-00E8-44AC-8BF1-01711F4AB55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40" y="2880"/>
              <a:ext cx="336" cy="384"/>
            </a:xfrm>
            <a:prstGeom prst="ellipse">
              <a:avLst/>
            </a:prstGeom>
            <a:solidFill>
              <a:srgbClr val="66FF33"/>
            </a:solidFill>
            <a:ln w="9525">
              <a:solidFill>
                <a:srgbClr val="66FF33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252" name="Text Box 12">
              <a:extLst>
                <a:ext uri="{FF2B5EF4-FFF2-40B4-BE49-F238E27FC236}">
                  <a16:creationId xmlns:a16="http://schemas.microsoft.com/office/drawing/2014/main" id="{54591A9B-F2C8-4398-BCB2-E3B11391BF8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04" y="2880"/>
              <a:ext cx="1166" cy="368"/>
            </a:xfrm>
            <a:prstGeom prst="rect">
              <a:avLst/>
            </a:prstGeom>
            <a:gradFill rotWithShape="0">
              <a:gsLst>
                <a:gs pos="0">
                  <a:srgbClr val="66FF33"/>
                </a:gs>
                <a:gs pos="50000">
                  <a:schemeClr val="bg1"/>
                </a:gs>
                <a:gs pos="100000">
                  <a:srgbClr val="66FF33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en-US" sz="3200" b="1"/>
                <a:t>ASSESS</a:t>
              </a:r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5BC823D5-BE70-4BFB-8A71-7A215A289D48}"/>
              </a:ext>
            </a:extLst>
          </p:cNvPr>
          <p:cNvSpPr txBox="1"/>
          <p:nvPr/>
        </p:nvSpPr>
        <p:spPr>
          <a:xfrm>
            <a:off x="2286000" y="1640840"/>
            <a:ext cx="7836600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en-US" sz="4400" b="1" dirty="0">
                <a:solidFill>
                  <a:srgbClr val="000099"/>
                </a:solidFill>
              </a:rPr>
              <a:t>Good signals are the Key</a:t>
            </a:r>
            <a:endParaRPr lang="en-US" altLang="en-US" sz="4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>
            <a:extLst>
              <a:ext uri="{FF2B5EF4-FFF2-40B4-BE49-F238E27FC236}">
                <a16:creationId xmlns:a16="http://schemas.microsoft.com/office/drawing/2014/main" id="{F4F6C814-BC29-4204-AB01-EC8D28CB0D2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 wrap="square" anchor="b">
            <a:normAutofit fontScale="90000"/>
          </a:bodyPr>
          <a:lstStyle/>
          <a:p>
            <a:r>
              <a:rPr lang="en-US" altLang="en-US"/>
              <a:t>Assessment Procedure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80C73DD-97BF-4E9C-8D82-4D366D34864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graphicFrame>
        <p:nvGraphicFramePr>
          <p:cNvPr id="12293" name="Rectangle 3">
            <a:extLst>
              <a:ext uri="{FF2B5EF4-FFF2-40B4-BE49-F238E27FC236}">
                <a16:creationId xmlns:a16="http://schemas.microsoft.com/office/drawing/2014/main" id="{A0488578-7031-4472-952F-10025A39212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6472911"/>
              </p:ext>
            </p:extLst>
          </p:nvPr>
        </p:nvGraphicFramePr>
        <p:xfrm>
          <a:off x="1375233" y="2369500"/>
          <a:ext cx="7680400" cy="3361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>
            <a:extLst>
              <a:ext uri="{FF2B5EF4-FFF2-40B4-BE49-F238E27FC236}">
                <a16:creationId xmlns:a16="http://schemas.microsoft.com/office/drawing/2014/main" id="{5FCA4F5E-EDCB-4438-8ED2-11DA733AA9B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Reporting Procedure</a:t>
            </a:r>
          </a:p>
        </p:txBody>
      </p:sp>
      <p:graphicFrame>
        <p:nvGraphicFramePr>
          <p:cNvPr id="14341" name="Rectangle 3">
            <a:extLst>
              <a:ext uri="{FF2B5EF4-FFF2-40B4-BE49-F238E27FC236}">
                <a16:creationId xmlns:a16="http://schemas.microsoft.com/office/drawing/2014/main" id="{81F4B362-8141-45AD-92C2-41EBF418D0C2}"/>
              </a:ext>
            </a:extLst>
          </p:cNvPr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1954518637"/>
              </p:ext>
            </p:extLst>
          </p:nvPr>
        </p:nvGraphicFramePr>
        <p:xfrm>
          <a:off x="2255837" y="2286000"/>
          <a:ext cx="7680325" cy="33607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>
            <a:extLst>
              <a:ext uri="{FF2B5EF4-FFF2-40B4-BE49-F238E27FC236}">
                <a16:creationId xmlns:a16="http://schemas.microsoft.com/office/drawing/2014/main" id="{A2F4C8F7-7209-4265-BBA6-D0243DBDD1A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en-US"/>
              <a:t>Do’s and Don'ts of Penalty Assessment</a:t>
            </a:r>
          </a:p>
        </p:txBody>
      </p:sp>
      <p:graphicFrame>
        <p:nvGraphicFramePr>
          <p:cNvPr id="2" name="Diagram 1">
            <a:extLst>
              <a:ext uri="{FF2B5EF4-FFF2-40B4-BE49-F238E27FC236}">
                <a16:creationId xmlns:a16="http://schemas.microsoft.com/office/drawing/2014/main" id="{4C242B9A-2613-4CC9-9C1E-E8ACEDB8A272}"/>
              </a:ext>
            </a:extLst>
          </p:cNvPr>
          <p:cNvGraphicFramePr/>
          <p:nvPr/>
        </p:nvGraphicFramePr>
        <p:xfrm>
          <a:off x="1375233" y="2369500"/>
          <a:ext cx="7680400" cy="3361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92" name="Rectangle 16391">
            <a:extLst>
              <a:ext uri="{FF2B5EF4-FFF2-40B4-BE49-F238E27FC236}">
                <a16:creationId xmlns:a16="http://schemas.microsoft.com/office/drawing/2014/main" id="{9A3D0CE2-91FF-49B3-A5D8-181E900D750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20834" y="1346946"/>
            <a:ext cx="10222992" cy="80683"/>
          </a:xfrm>
          <a:prstGeom prst="rect">
            <a:avLst/>
          </a:prstGeom>
          <a:blipFill dpi="0" rotWithShape="1">
            <a:blip r:embed="rId3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394" name="Rectangle 16393">
            <a:extLst>
              <a:ext uri="{FF2B5EF4-FFF2-40B4-BE49-F238E27FC236}">
                <a16:creationId xmlns:a16="http://schemas.microsoft.com/office/drawing/2014/main" id="{58AEBD96-C315-4F53-9D9E-0E20E993EBF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20834" y="4299696"/>
            <a:ext cx="10222992" cy="80683"/>
          </a:xfrm>
          <a:prstGeom prst="rect">
            <a:avLst/>
          </a:prstGeom>
          <a:blipFill dpi="0" rotWithShape="1">
            <a:blip r:embed="rId3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396" name="Rectangle 16395">
            <a:extLst>
              <a:ext uri="{FF2B5EF4-FFF2-40B4-BE49-F238E27FC236}">
                <a16:creationId xmlns:a16="http://schemas.microsoft.com/office/drawing/2014/main" id="{78916AAA-66F6-4DFA-88ED-7E27CF6B8D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20834" y="1484779"/>
            <a:ext cx="10222992" cy="2743200"/>
          </a:xfrm>
          <a:prstGeom prst="rect">
            <a:avLst/>
          </a:prstGeom>
          <a:blipFill dpi="0" rotWithShape="1">
            <a:blip r:embed="rId3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16398" name="Group 16397">
            <a:extLst>
              <a:ext uri="{FF2B5EF4-FFF2-40B4-BE49-F238E27FC236}">
                <a16:creationId xmlns:a16="http://schemas.microsoft.com/office/drawing/2014/main" id="{A137D43F-BAD6-47F1-AA65-AEEA38A2FF3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9649215" y="4068923"/>
            <a:ext cx="1080904" cy="1080902"/>
            <a:chOff x="9685338" y="4460675"/>
            <a:chExt cx="1080904" cy="1080902"/>
          </a:xfrm>
        </p:grpSpPr>
        <p:sp>
          <p:nvSpPr>
            <p:cNvPr id="16399" name="Oval 16398">
              <a:extLst>
                <a:ext uri="{FF2B5EF4-FFF2-40B4-BE49-F238E27FC236}">
                  <a16:creationId xmlns:a16="http://schemas.microsoft.com/office/drawing/2014/main" id="{D512C9B2-6B22-4211-A940-FCD7C2CD0BE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5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6400" name="Oval 16399">
              <a:extLst>
                <a:ext uri="{FF2B5EF4-FFF2-40B4-BE49-F238E27FC236}">
                  <a16:creationId xmlns:a16="http://schemas.microsoft.com/office/drawing/2014/main" id="{85F7DB84-CDE7-46F8-90DD-9D048A7D52D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 useBgFill="1">
        <p:nvSpPr>
          <p:cNvPr id="16402" name="Rectangle 16401">
            <a:extLst>
              <a:ext uri="{FF2B5EF4-FFF2-40B4-BE49-F238E27FC236}">
                <a16:creationId xmlns:a16="http://schemas.microsoft.com/office/drawing/2014/main" id="{68C84B8E-16E8-4E54-B4AC-84CE515955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0" y="0"/>
            <a:ext cx="12188952" cy="68580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6386" name="Rectangle 2">
            <a:extLst>
              <a:ext uri="{FF2B5EF4-FFF2-40B4-BE49-F238E27FC236}">
                <a16:creationId xmlns:a16="http://schemas.microsoft.com/office/drawing/2014/main" id="{076BE796-8613-4D69-94CA-0A0D013F579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51560" y="1110054"/>
            <a:ext cx="6558608" cy="4580300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r">
              <a:lnSpc>
                <a:spcPct val="80000"/>
              </a:lnSpc>
              <a:spcBef>
                <a:spcPct val="0"/>
              </a:spcBef>
            </a:pPr>
            <a:r>
              <a:rPr lang="en-US" altLang="en-US" sz="8800">
                <a:blipFill dpi="0" rotWithShape="1">
                  <a:blip r:embed="rId5"/>
                  <a:srcRect/>
                  <a:tile tx="6350" ty="-127000" sx="65000" sy="64000" flip="none" algn="tl"/>
                </a:blipFill>
              </a:rPr>
              <a:t>Penalty Signals</a:t>
            </a:r>
          </a:p>
        </p:txBody>
      </p:sp>
      <p:sp>
        <p:nvSpPr>
          <p:cNvPr id="16404" name="Rectangle 16403">
            <a:extLst>
              <a:ext uri="{FF2B5EF4-FFF2-40B4-BE49-F238E27FC236}">
                <a16:creationId xmlns:a16="http://schemas.microsoft.com/office/drawing/2014/main" id="{ECE9EEEA-5DB7-4DC7-AF9F-74D1C19B7E2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20834" y="928117"/>
            <a:ext cx="10351008" cy="80683"/>
          </a:xfrm>
          <a:prstGeom prst="rect">
            <a:avLst/>
          </a:prstGeom>
          <a:blipFill dpi="0" rotWithShape="1">
            <a:blip r:embed="rId3">
              <a:alphaModFix amt="85000"/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406" name="Rectangle 16405">
            <a:extLst>
              <a:ext uri="{FF2B5EF4-FFF2-40B4-BE49-F238E27FC236}">
                <a16:creationId xmlns:a16="http://schemas.microsoft.com/office/drawing/2014/main" id="{DF199147-B958-49C0-9BE2-65BDD892F2B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885470" y="1110053"/>
            <a:ext cx="3386371" cy="4580301"/>
          </a:xfrm>
          <a:prstGeom prst="rect">
            <a:avLst/>
          </a:prstGeom>
          <a:blipFill dpi="0" rotWithShape="1">
            <a:blip r:embed="rId3">
              <a:alphaModFix amt="85000"/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387" name="Rectangle 3">
            <a:extLst>
              <a:ext uri="{FF2B5EF4-FFF2-40B4-BE49-F238E27FC236}">
                <a16:creationId xmlns:a16="http://schemas.microsoft.com/office/drawing/2014/main" id="{37D619B0-C755-415F-83C6-64D973E2EA3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8091947" y="1678210"/>
            <a:ext cx="2989007" cy="3443988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marL="0" indent="0">
              <a:spcBef>
                <a:spcPts val="1200"/>
              </a:spcBef>
              <a:buClr>
                <a:schemeClr val="accent1">
                  <a:lumMod val="75000"/>
                </a:schemeClr>
              </a:buClr>
              <a:buSzPct val="85000"/>
              <a:buNone/>
            </a:pPr>
            <a:r>
              <a:rPr lang="en-US" altLang="en-US">
                <a:solidFill>
                  <a:srgbClr val="000000"/>
                </a:solidFill>
              </a:rPr>
              <a:t>Demonstration of Penalty Signals</a:t>
            </a:r>
          </a:p>
        </p:txBody>
      </p:sp>
      <p:sp>
        <p:nvSpPr>
          <p:cNvPr id="16408" name="Rectangle 16407">
            <a:extLst>
              <a:ext uri="{FF2B5EF4-FFF2-40B4-BE49-F238E27FC236}">
                <a16:creationId xmlns:a16="http://schemas.microsoft.com/office/drawing/2014/main" id="{EF70505D-EC2C-4D1A-86DE-2583778074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20834" y="5780565"/>
            <a:ext cx="10351008" cy="80683"/>
          </a:xfrm>
          <a:prstGeom prst="rect">
            <a:avLst/>
          </a:prstGeom>
          <a:blipFill dpi="0" rotWithShape="1">
            <a:blip r:embed="rId3">
              <a:alphaModFix amt="85000"/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6410" name="Group 16409">
            <a:extLst>
              <a:ext uri="{FF2B5EF4-FFF2-40B4-BE49-F238E27FC236}">
                <a16:creationId xmlns:a16="http://schemas.microsoft.com/office/drawing/2014/main" id="{2DF20BDF-18D7-4E94-9BA1-9CEB40470C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9646920" y="5257800"/>
            <a:ext cx="1080904" cy="1080902"/>
            <a:chOff x="9646920" y="5257800"/>
            <a:chExt cx="1080904" cy="1080902"/>
          </a:xfrm>
        </p:grpSpPr>
        <p:sp>
          <p:nvSpPr>
            <p:cNvPr id="16411" name="Oval 16410">
              <a:extLst>
                <a:ext uri="{FF2B5EF4-FFF2-40B4-BE49-F238E27FC236}">
                  <a16:creationId xmlns:a16="http://schemas.microsoft.com/office/drawing/2014/main" id="{98F42242-4089-4E5D-95C3-C113C73DA97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46920" y="5257800"/>
              <a:ext cx="1080904" cy="1080902"/>
            </a:xfrm>
            <a:prstGeom prst="ellipse">
              <a:avLst/>
            </a:prstGeom>
            <a:blipFill dpi="0" rotWithShape="1">
              <a:blip r:embed="rId5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ckwell Extra Bold" pitchFamily="18" charset="0"/>
                <a:ea typeface="+mn-ea"/>
                <a:cs typeface="+mn-cs"/>
              </a:endParaRPr>
            </a:p>
          </p:txBody>
        </p:sp>
        <p:sp>
          <p:nvSpPr>
            <p:cNvPr id="16412" name="Oval 16411">
              <a:extLst>
                <a:ext uri="{FF2B5EF4-FFF2-40B4-BE49-F238E27FC236}">
                  <a16:creationId xmlns:a16="http://schemas.microsoft.com/office/drawing/2014/main" id="{796F87F1-ABB5-42FB-86BD-EED111CD334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755011" y="5365890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>
            <a:extLst>
              <a:ext uri="{FF2B5EF4-FFF2-40B4-BE49-F238E27FC236}">
                <a16:creationId xmlns:a16="http://schemas.microsoft.com/office/drawing/2014/main" id="{3780F915-D2CB-4132-ACD8-BCE96D166AD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Verbal Communication</a:t>
            </a:r>
          </a:p>
        </p:txBody>
      </p:sp>
      <p:graphicFrame>
        <p:nvGraphicFramePr>
          <p:cNvPr id="20487" name="Rectangle 3">
            <a:extLst>
              <a:ext uri="{FF2B5EF4-FFF2-40B4-BE49-F238E27FC236}">
                <a16:creationId xmlns:a16="http://schemas.microsoft.com/office/drawing/2014/main" id="{0E54B71C-0229-49DC-A923-9E1CA966803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06686098"/>
              </p:ext>
            </p:extLst>
          </p:nvPr>
        </p:nvGraphicFramePr>
        <p:xfrm>
          <a:off x="1375233" y="2369500"/>
          <a:ext cx="7680400" cy="3361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535" name="Group 22534">
            <a:extLst>
              <a:ext uri="{FF2B5EF4-FFF2-40B4-BE49-F238E27FC236}">
                <a16:creationId xmlns:a16="http://schemas.microsoft.com/office/drawing/2014/main" id="{F85E0883-9001-4D4E-9C91-E8D165DAF9C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22536" name="Oval 22535">
              <a:extLst>
                <a:ext uri="{FF2B5EF4-FFF2-40B4-BE49-F238E27FC236}">
                  <a16:creationId xmlns:a16="http://schemas.microsoft.com/office/drawing/2014/main" id="{94AEEF45-F5C8-4322-9C98-33BB7A5A294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3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22537" name="Oval 22536">
              <a:extLst>
                <a:ext uri="{FF2B5EF4-FFF2-40B4-BE49-F238E27FC236}">
                  <a16:creationId xmlns:a16="http://schemas.microsoft.com/office/drawing/2014/main" id="{185E4386-A445-455A-91C4-16DE5DA9FC7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</p:sp>
      </p:grpSp>
      <p:sp>
        <p:nvSpPr>
          <p:cNvPr id="22530" name="Rectangle 2">
            <a:extLst>
              <a:ext uri="{FF2B5EF4-FFF2-40B4-BE49-F238E27FC236}">
                <a16:creationId xmlns:a16="http://schemas.microsoft.com/office/drawing/2014/main" id="{5CC30FED-53EE-4490-83BD-242206B94B02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1069848" y="484632"/>
            <a:ext cx="10058400" cy="1609344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altLang="en-US" dirty="0"/>
              <a:t>Special Situations</a:t>
            </a:r>
          </a:p>
        </p:txBody>
      </p:sp>
      <p:sp>
        <p:nvSpPr>
          <p:cNvPr id="22539" name="Rectangle 22538">
            <a:extLst>
              <a:ext uri="{FF2B5EF4-FFF2-40B4-BE49-F238E27FC236}">
                <a16:creationId xmlns:a16="http://schemas.microsoft.com/office/drawing/2014/main" id="{3FD711E9-7F79-40A9-8D9E-4AE293C154A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66800" y="2013293"/>
            <a:ext cx="10058400" cy="80683"/>
          </a:xfrm>
          <a:prstGeom prst="rect">
            <a:avLst/>
          </a:prstGeom>
          <a:blipFill dpi="0" rotWithShape="1">
            <a:blip r:embed="rId5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2" name="Content Placeholder 1">
            <a:extLst>
              <a:ext uri="{FF2B5EF4-FFF2-40B4-BE49-F238E27FC236}">
                <a16:creationId xmlns:a16="http://schemas.microsoft.com/office/drawing/2014/main" id="{79C90F5A-616C-4818-83E7-D560716AA6C0}"/>
              </a:ext>
            </a:extLst>
          </p:cNvPr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399951823"/>
              </p:ext>
            </p:extLst>
          </p:nvPr>
        </p:nvGraphicFramePr>
        <p:xfrm>
          <a:off x="1069975" y="2385390"/>
          <a:ext cx="10058400" cy="361784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Wood Type">
  <a:themeElements>
    <a:clrScheme name="Wood Type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Wood Type">
      <a:majorFont>
        <a:latin typeface="Rockwell Condensed" panose="02060603050405020104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 panose="02060603020205020403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Wood Type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hade val="63000"/>
              </a:schemeClr>
              <a:schemeClr val="phClr">
                <a:tint val="10000"/>
                <a:satMod val="150000"/>
              </a:schemeClr>
            </a:duotone>
          </a:blip>
          <a:tile tx="0" ty="0" sx="60000" sy="59000" flip="none" algn="tl"/>
        </a:blipFill>
        <a:blipFill rotWithShape="1">
          <a:blip xmlns:r="http://schemas.openxmlformats.org/officeDocument/2006/relationships" r:embed="rId1">
            <a:duotone>
              <a:schemeClr val="phClr">
                <a:shade val="36000"/>
                <a:satMod val="120000"/>
              </a:schemeClr>
              <a:schemeClr val="phClr">
                <a:tint val="40000"/>
              </a:schemeClr>
            </a:duotone>
          </a:blip>
          <a:tile tx="0" ty="0" sx="60000" sy="59000" flip="none" algn="tl"/>
        </a:blip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softEdge rad="12700"/>
          </a:effectLst>
        </a:effectStyle>
        <a:effectStyle>
          <a:effectLst>
            <a:outerShdw blurRad="50800" dist="19050" dir="5400000" algn="tl" rotWithShape="0">
              <a:srgbClr val="000000">
                <a:alpha val="60000"/>
              </a:srgbClr>
            </a:outerShdw>
            <a:softEdge rad="12700"/>
          </a:effectLst>
        </a:effectStyle>
      </a:effectStyleLst>
      <a:bgFillStyleLst>
        <a:solidFill>
          <a:schemeClr val="phClr"/>
        </a:solidFill>
        <a:solidFill>
          <a:schemeClr val="phClr">
            <a:shade val="97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5000"/>
                <a:shade val="58000"/>
                <a:satMod val="120000"/>
              </a:schemeClr>
              <a:schemeClr val="phClr">
                <a:tint val="50000"/>
                <a:shade val="96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ood Type" id="{7ACABC62-BF99-48CF-A9DC-4DB89C7B13DC}" vid="{142A1326-48AB-42A9-8428-CB14AA30176D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Wood Type</Template>
  <TotalTime>140</TotalTime>
  <Words>303</Words>
  <Application>Microsoft Office PowerPoint</Application>
  <PresentationFormat>Widescreen</PresentationFormat>
  <Paragraphs>66</Paragraphs>
  <Slides>12</Slides>
  <Notes>10</Notes>
  <HiddenSlides>0</HiddenSlides>
  <MMClips>1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22" baseType="lpstr">
      <vt:lpstr>Arial Black</vt:lpstr>
      <vt:lpstr>Calibri</vt:lpstr>
      <vt:lpstr>Oswald</vt:lpstr>
      <vt:lpstr>Rockwell</vt:lpstr>
      <vt:lpstr>Rockwell Condensed</vt:lpstr>
      <vt:lpstr>Rockwell Extra Bold</vt:lpstr>
      <vt:lpstr>Times New Roman</vt:lpstr>
      <vt:lpstr>Wingdings</vt:lpstr>
      <vt:lpstr>Wood Type</vt:lpstr>
      <vt:lpstr>Clip</vt:lpstr>
      <vt:lpstr>Calling Penalties</vt:lpstr>
      <vt:lpstr>Procedure for Calling Penalties</vt:lpstr>
      <vt:lpstr>PowerPoint Presentation</vt:lpstr>
      <vt:lpstr>Assessment Procedure</vt:lpstr>
      <vt:lpstr>Reporting Procedure</vt:lpstr>
      <vt:lpstr>Do’s and Don'ts of Penalty Assessment</vt:lpstr>
      <vt:lpstr>Penalty Signals</vt:lpstr>
      <vt:lpstr>Verbal Communication</vt:lpstr>
      <vt:lpstr>Special Situations</vt:lpstr>
      <vt:lpstr>Special Situations</vt:lpstr>
      <vt:lpstr>PowerPoint Presentation</vt:lpstr>
      <vt:lpstr>Questions?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Calling Penalties</dc:title>
  <dc:creator>Mark Verplaetse and IHOA</dc:creator>
  <dc:description>Edited for USA Hockey by Mark Verplaetse</dc:description>
  <cp:lastModifiedBy>Chris Rousseau</cp:lastModifiedBy>
  <cp:revision>20</cp:revision>
  <dcterms:created xsi:type="dcterms:W3CDTF">2002-01-10T20:56:43Z</dcterms:created>
  <dcterms:modified xsi:type="dcterms:W3CDTF">2022-06-08T19:59:34Z</dcterms:modified>
</cp:coreProperties>
</file>